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Lst>
  <p:notesMasterIdLst>
    <p:notesMasterId r:id="rId13"/>
  </p:notesMasterIdLst>
  <p:sldIdLst>
    <p:sldId id="269" r:id="rId5"/>
    <p:sldId id="300" r:id="rId6"/>
    <p:sldId id="273" r:id="rId7"/>
    <p:sldId id="302" r:id="rId8"/>
    <p:sldId id="303" r:id="rId9"/>
    <p:sldId id="304" r:id="rId10"/>
    <p:sldId id="306" r:id="rId11"/>
    <p:sldId id="301" r:id="rId12"/>
  </p:sldIdLst>
  <p:sldSz cx="9144000" cy="5148263"/>
  <p:notesSz cx="9144000" cy="6858000"/>
  <p:embeddedFontLst>
    <p:embeddedFont>
      <p:font typeface="Barlow Condensed Medium" panose="00000606000000000000" pitchFamily="2" charset="0"/>
      <p:regular r:id="rId14"/>
      <p:italic r:id="rId15"/>
    </p:embeddedFont>
    <p:embeddedFont>
      <p:font typeface="Verdana" panose="020B0604030504040204" pitchFamily="34" charset="0"/>
      <p:regular r:id="rId16"/>
      <p:bold r:id="rId17"/>
      <p:italic r:id="rId18"/>
      <p:boldItalic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6C5881-E5EA-0B90-B51B-745A85FB5398}" name="Bethany Hamilton" initials="BH" userId="S::bethany.hamilton@txdot.gov::bb9b8ca6-2fc0-4ecc-8f1f-5208794c15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F8E3"/>
    <a:srgbClr val="1BF1C8"/>
    <a:srgbClr val="F2F2F2"/>
    <a:srgbClr val="F5F5F5"/>
    <a:srgbClr val="F0F0F0"/>
    <a:srgbClr val="DADEE5"/>
    <a:srgbClr val="333F48"/>
    <a:srgbClr val="0056A9"/>
    <a:srgbClr val="5F0F40"/>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0E0F81-8422-4DF0-ADC6-5064900C87C7}" v="3" dt="2026-08-30T16:46:39.1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4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eavers" userId="07db5879-2f5b-4e19-b023-31613dc43ab6" providerId="ADAL" clId="{68B06596-BEB8-4548-B0A6-B126029E9C33}"/>
    <pc:docChg chg="undo custSel delSld modSld">
      <pc:chgData name="Hannah Beavers" userId="07db5879-2f5b-4e19-b023-31613dc43ab6" providerId="ADAL" clId="{68B06596-BEB8-4548-B0A6-B126029E9C33}" dt="2026-08-30T16:57:19.231" v="2597" actId="13244"/>
      <pc:docMkLst>
        <pc:docMk/>
      </pc:docMkLst>
      <pc:sldChg chg="modSp mod">
        <pc:chgData name="Hannah Beavers" userId="07db5879-2f5b-4e19-b023-31613dc43ab6" providerId="ADAL" clId="{68B06596-BEB8-4548-B0A6-B126029E9C33}" dt="2026-08-28T13:55:43.445" v="1707" actId="20577"/>
        <pc:sldMkLst>
          <pc:docMk/>
          <pc:sldMk cId="799684716" sldId="269"/>
        </pc:sldMkLst>
        <pc:spChg chg="mod">
          <ac:chgData name="Hannah Beavers" userId="07db5879-2f5b-4e19-b023-31613dc43ab6" providerId="ADAL" clId="{68B06596-BEB8-4548-B0A6-B126029E9C33}" dt="2026-08-28T13:55:43.445" v="1707" actId="20577"/>
          <ac:spMkLst>
            <pc:docMk/>
            <pc:sldMk cId="799684716" sldId="269"/>
            <ac:spMk id="3" creationId="{5BE37F18-99CA-8F2E-B588-7EE58DF02509}"/>
          </ac:spMkLst>
        </pc:spChg>
      </pc:sldChg>
      <pc:sldChg chg="addSp delSp modSp mod">
        <pc:chgData name="Hannah Beavers" userId="07db5879-2f5b-4e19-b023-31613dc43ab6" providerId="ADAL" clId="{68B06596-BEB8-4548-B0A6-B126029E9C33}" dt="2026-08-30T16:48:48.406" v="2489" actId="21"/>
        <pc:sldMkLst>
          <pc:docMk/>
          <pc:sldMk cId="763679367" sldId="273"/>
        </pc:sldMkLst>
        <pc:spChg chg="mod">
          <ac:chgData name="Hannah Beavers" userId="07db5879-2f5b-4e19-b023-31613dc43ab6" providerId="ADAL" clId="{68B06596-BEB8-4548-B0A6-B126029E9C33}" dt="2026-08-27T21:14:07.702" v="1479" actId="1036"/>
          <ac:spMkLst>
            <pc:docMk/>
            <pc:sldMk cId="763679367" sldId="273"/>
            <ac:spMk id="2" creationId="{6AF0EB6C-6D8F-A9B7-A294-17362D6AB77E}"/>
          </ac:spMkLst>
        </pc:spChg>
        <pc:spChg chg="add del mod">
          <ac:chgData name="Hannah Beavers" userId="07db5879-2f5b-4e19-b023-31613dc43ab6" providerId="ADAL" clId="{68B06596-BEB8-4548-B0A6-B126029E9C33}" dt="2026-08-30T16:48:23.726" v="2481" actId="21"/>
          <ac:spMkLst>
            <pc:docMk/>
            <pc:sldMk cId="763679367" sldId="273"/>
            <ac:spMk id="4" creationId="{353C8366-4270-BF66-FE81-DF7AB72290CE}"/>
          </ac:spMkLst>
        </pc:spChg>
        <pc:spChg chg="mod">
          <ac:chgData name="Hannah Beavers" userId="07db5879-2f5b-4e19-b023-31613dc43ab6" providerId="ADAL" clId="{68B06596-BEB8-4548-B0A6-B126029E9C33}" dt="2026-08-28T13:56:44.450" v="1795" actId="20577"/>
          <ac:spMkLst>
            <pc:docMk/>
            <pc:sldMk cId="763679367" sldId="273"/>
            <ac:spMk id="5" creationId="{0C80EDBC-D2FC-9BBA-AF62-D40D8A225705}"/>
          </ac:spMkLst>
        </pc:spChg>
        <pc:spChg chg="add del mod">
          <ac:chgData name="Hannah Beavers" userId="07db5879-2f5b-4e19-b023-31613dc43ab6" providerId="ADAL" clId="{68B06596-BEB8-4548-B0A6-B126029E9C33}" dt="2026-08-30T16:48:48.406" v="2489" actId="21"/>
          <ac:spMkLst>
            <pc:docMk/>
            <pc:sldMk cId="763679367" sldId="273"/>
            <ac:spMk id="7" creationId="{1FDF4DFF-9FD0-330F-AF5C-FD8E0DB6C1B2}"/>
          </ac:spMkLst>
        </pc:spChg>
        <pc:spChg chg="add mod">
          <ac:chgData name="Hannah Beavers" userId="07db5879-2f5b-4e19-b023-31613dc43ab6" providerId="ADAL" clId="{68B06596-BEB8-4548-B0A6-B126029E9C33}" dt="2026-08-27T21:13:31.136" v="1470" actId="20577"/>
          <ac:spMkLst>
            <pc:docMk/>
            <pc:sldMk cId="763679367" sldId="273"/>
            <ac:spMk id="8" creationId="{B52E1B0D-5563-BE8A-B902-0684BEFAA61E}"/>
          </ac:spMkLst>
        </pc:spChg>
        <pc:spChg chg="add mod">
          <ac:chgData name="Hannah Beavers" userId="07db5879-2f5b-4e19-b023-31613dc43ab6" providerId="ADAL" clId="{68B06596-BEB8-4548-B0A6-B126029E9C33}" dt="2026-08-28T13:57:28.629" v="1811" actId="20577"/>
          <ac:spMkLst>
            <pc:docMk/>
            <pc:sldMk cId="763679367" sldId="273"/>
            <ac:spMk id="11" creationId="{C541B729-ED63-F1FD-D084-EA29A2B71014}"/>
          </ac:spMkLst>
        </pc:spChg>
        <pc:picChg chg="add mod ord">
          <ac:chgData name="Hannah Beavers" userId="07db5879-2f5b-4e19-b023-31613dc43ab6" providerId="ADAL" clId="{68B06596-BEB8-4548-B0A6-B126029E9C33}" dt="2026-08-27T21:12:36.460" v="1464" actId="13244"/>
          <ac:picMkLst>
            <pc:docMk/>
            <pc:sldMk cId="763679367" sldId="273"/>
            <ac:picMk id="10" creationId="{91E86A77-8C3F-B5A4-4EF5-07A06B3C0C8B}"/>
          </ac:picMkLst>
        </pc:picChg>
      </pc:sldChg>
      <pc:sldChg chg="addSp delSp modSp mod">
        <pc:chgData name="Hannah Beavers" userId="07db5879-2f5b-4e19-b023-31613dc43ab6" providerId="ADAL" clId="{68B06596-BEB8-4548-B0A6-B126029E9C33}" dt="2026-08-30T16:57:08.214" v="2595" actId="13244"/>
        <pc:sldMkLst>
          <pc:docMk/>
          <pc:sldMk cId="2302345346" sldId="300"/>
        </pc:sldMkLst>
        <pc:spChg chg="del mod">
          <ac:chgData name="Hannah Beavers" userId="07db5879-2f5b-4e19-b023-31613dc43ab6" providerId="ADAL" clId="{68B06596-BEB8-4548-B0A6-B126029E9C33}" dt="2026-08-30T16:48:42.203" v="2486" actId="21"/>
          <ac:spMkLst>
            <pc:docMk/>
            <pc:sldMk cId="2302345346" sldId="300"/>
            <ac:spMk id="4" creationId="{13EC7549-2671-4BFD-D9C5-BAAE46E4013B}"/>
          </ac:spMkLst>
        </pc:spChg>
        <pc:spChg chg="add ord">
          <ac:chgData name="Hannah Beavers" userId="07db5879-2f5b-4e19-b023-31613dc43ab6" providerId="ADAL" clId="{68B06596-BEB8-4548-B0A6-B126029E9C33}" dt="2026-08-30T16:48:29" v="2483" actId="167"/>
          <ac:spMkLst>
            <pc:docMk/>
            <pc:sldMk cId="2302345346" sldId="300"/>
            <ac:spMk id="5" creationId="{F9744060-796A-2930-229F-429E1308A689}"/>
          </ac:spMkLst>
        </pc:spChg>
        <pc:spChg chg="add del mod ord">
          <ac:chgData name="Hannah Beavers" userId="07db5879-2f5b-4e19-b023-31613dc43ab6" providerId="ADAL" clId="{68B06596-BEB8-4548-B0A6-B126029E9C33}" dt="2026-08-30T16:49:54.841" v="2510" actId="1582"/>
          <ac:spMkLst>
            <pc:docMk/>
            <pc:sldMk cId="2302345346" sldId="300"/>
            <ac:spMk id="6" creationId="{496024CE-BF61-A2DB-17E9-690EA3A26C84}"/>
          </ac:spMkLst>
        </pc:spChg>
        <pc:spChg chg="add mod">
          <ac:chgData name="Hannah Beavers" userId="07db5879-2f5b-4e19-b023-31613dc43ab6" providerId="ADAL" clId="{68B06596-BEB8-4548-B0A6-B126029E9C33}" dt="2026-08-30T16:48:36.749" v="2485" actId="14100"/>
          <ac:spMkLst>
            <pc:docMk/>
            <pc:sldMk cId="2302345346" sldId="300"/>
            <ac:spMk id="7" creationId="{6AE70A2D-ADF3-50B8-F250-85BD743A9F1D}"/>
          </ac:spMkLst>
        </pc:spChg>
        <pc:spChg chg="add ord">
          <ac:chgData name="Hannah Beavers" userId="07db5879-2f5b-4e19-b023-31613dc43ab6" providerId="ADAL" clId="{68B06596-BEB8-4548-B0A6-B126029E9C33}" dt="2026-08-30T16:57:08.214" v="2595" actId="13244"/>
          <ac:spMkLst>
            <pc:docMk/>
            <pc:sldMk cId="2302345346" sldId="300"/>
            <ac:spMk id="9" creationId="{36F014F3-50A2-30C6-425A-7328B46BA7D2}"/>
          </ac:spMkLst>
        </pc:spChg>
        <pc:spChg chg="del mod">
          <ac:chgData name="Hannah Beavers" userId="07db5879-2f5b-4e19-b023-31613dc43ab6" providerId="ADAL" clId="{68B06596-BEB8-4548-B0A6-B126029E9C33}" dt="2026-08-30T16:48:04.130" v="2445" actId="21"/>
          <ac:spMkLst>
            <pc:docMk/>
            <pc:sldMk cId="2302345346" sldId="300"/>
            <ac:spMk id="42" creationId="{E8A41873-20D8-1250-DE80-30170075AE24}"/>
          </ac:spMkLst>
        </pc:spChg>
        <pc:picChg chg="add mod ord">
          <ac:chgData name="Hannah Beavers" userId="07db5879-2f5b-4e19-b023-31613dc43ab6" providerId="ADAL" clId="{68B06596-BEB8-4548-B0A6-B126029E9C33}" dt="2026-08-30T16:57:04.489" v="2594" actId="13244"/>
          <ac:picMkLst>
            <pc:docMk/>
            <pc:sldMk cId="2302345346" sldId="300"/>
            <ac:picMk id="10" creationId="{7322506A-68D5-5AC5-4F10-85B205B75A44}"/>
          </ac:picMkLst>
        </pc:picChg>
        <pc:picChg chg="add del mod">
          <ac:chgData name="Hannah Beavers" userId="07db5879-2f5b-4e19-b023-31613dc43ab6" providerId="ADAL" clId="{68B06596-BEB8-4548-B0A6-B126029E9C33}" dt="2026-08-30T16:51:45.404" v="2582" actId="21"/>
          <ac:picMkLst>
            <pc:docMk/>
            <pc:sldMk cId="2302345346" sldId="300"/>
            <ac:picMk id="12" creationId="{71932E10-A822-6975-6C37-673BBF78202C}"/>
          </ac:picMkLst>
        </pc:picChg>
      </pc:sldChg>
      <pc:sldChg chg="addSp delSp modSp mod">
        <pc:chgData name="Hannah Beavers" userId="07db5879-2f5b-4e19-b023-31613dc43ab6" providerId="ADAL" clId="{68B06596-BEB8-4548-B0A6-B126029E9C33}" dt="2026-08-30T16:57:19.231" v="2597" actId="13244"/>
        <pc:sldMkLst>
          <pc:docMk/>
          <pc:sldMk cId="4077216100" sldId="301"/>
        </pc:sldMkLst>
        <pc:spChg chg="add ord">
          <ac:chgData name="Hannah Beavers" userId="07db5879-2f5b-4e19-b023-31613dc43ab6" providerId="ADAL" clId="{68B06596-BEB8-4548-B0A6-B126029E9C33}" dt="2026-08-30T16:50:22.490" v="2518" actId="167"/>
          <ac:spMkLst>
            <pc:docMk/>
            <pc:sldMk cId="4077216100" sldId="301"/>
            <ac:spMk id="4" creationId="{D9E97458-1D4E-9B62-4755-E0BDE8A90B01}"/>
          </ac:spMkLst>
        </pc:spChg>
        <pc:spChg chg="add ord">
          <ac:chgData name="Hannah Beavers" userId="07db5879-2f5b-4e19-b023-31613dc43ab6" providerId="ADAL" clId="{68B06596-BEB8-4548-B0A6-B126029E9C33}" dt="2026-08-30T16:50:22.490" v="2518" actId="167"/>
          <ac:spMkLst>
            <pc:docMk/>
            <pc:sldMk cId="4077216100" sldId="301"/>
            <ac:spMk id="7" creationId="{CA743D7B-35E3-A0B9-D258-C772E7CACECD}"/>
          </ac:spMkLst>
        </pc:spChg>
        <pc:spChg chg="add ord">
          <ac:chgData name="Hannah Beavers" userId="07db5879-2f5b-4e19-b023-31613dc43ab6" providerId="ADAL" clId="{68B06596-BEB8-4548-B0A6-B126029E9C33}" dt="2026-08-30T16:57:19.231" v="2597" actId="13244"/>
          <ac:spMkLst>
            <pc:docMk/>
            <pc:sldMk cId="4077216100" sldId="301"/>
            <ac:spMk id="9" creationId="{929F30AB-67BE-7FE6-E64C-64B7895530F9}"/>
          </ac:spMkLst>
        </pc:spChg>
        <pc:spChg chg="add del mod ord">
          <ac:chgData name="Hannah Beavers" userId="07db5879-2f5b-4e19-b023-31613dc43ab6" providerId="ADAL" clId="{68B06596-BEB8-4548-B0A6-B126029E9C33}" dt="2026-08-30T16:50:59.661" v="2529" actId="21"/>
          <ac:spMkLst>
            <pc:docMk/>
            <pc:sldMk cId="4077216100" sldId="301"/>
            <ac:spMk id="11" creationId="{69DE4508-FDB3-2ED4-5FEC-0BF20C8F6D91}"/>
          </ac:spMkLst>
        </pc:spChg>
        <pc:spChg chg="add del mod">
          <ac:chgData name="Hannah Beavers" userId="07db5879-2f5b-4e19-b023-31613dc43ab6" providerId="ADAL" clId="{68B06596-BEB8-4548-B0A6-B126029E9C33}" dt="2026-08-30T16:50:46.971" v="2524" actId="21"/>
          <ac:spMkLst>
            <pc:docMk/>
            <pc:sldMk cId="4077216100" sldId="301"/>
            <ac:spMk id="13" creationId="{F1CDA550-BCE9-EAA2-369E-5206FB2C3828}"/>
          </ac:spMkLst>
        </pc:spChg>
        <pc:spChg chg="add del mod">
          <ac:chgData name="Hannah Beavers" userId="07db5879-2f5b-4e19-b023-31613dc43ab6" providerId="ADAL" clId="{68B06596-BEB8-4548-B0A6-B126029E9C33}" dt="2026-08-30T16:50:26.122" v="2519" actId="478"/>
          <ac:spMkLst>
            <pc:docMk/>
            <pc:sldMk cId="4077216100" sldId="301"/>
            <ac:spMk id="15" creationId="{A656A78F-DB73-6032-F29B-5B2E0026FC68}"/>
          </ac:spMkLst>
        </pc:spChg>
        <pc:spChg chg="add mod">
          <ac:chgData name="Hannah Beavers" userId="07db5879-2f5b-4e19-b023-31613dc43ab6" providerId="ADAL" clId="{68B06596-BEB8-4548-B0A6-B126029E9C33}" dt="2026-08-30T16:50:39.339" v="2522" actId="14100"/>
          <ac:spMkLst>
            <pc:docMk/>
            <pc:sldMk cId="4077216100" sldId="301"/>
            <ac:spMk id="17" creationId="{2B59D26B-F666-260F-CBF9-53DD3A11AF1A}"/>
          </ac:spMkLst>
        </pc:spChg>
        <pc:picChg chg="add del mod">
          <ac:chgData name="Hannah Beavers" userId="07db5879-2f5b-4e19-b023-31613dc43ab6" providerId="ADAL" clId="{68B06596-BEB8-4548-B0A6-B126029E9C33}" dt="2026-08-30T16:50:43.834" v="2523" actId="478"/>
          <ac:picMkLst>
            <pc:docMk/>
            <pc:sldMk cId="4077216100" sldId="301"/>
            <ac:picMk id="6" creationId="{2F4BE000-A4D0-7F66-E336-C2A9095028FD}"/>
          </ac:picMkLst>
        </pc:picChg>
        <pc:picChg chg="add del mod">
          <ac:chgData name="Hannah Beavers" userId="07db5879-2f5b-4e19-b023-31613dc43ab6" providerId="ADAL" clId="{68B06596-BEB8-4548-B0A6-B126029E9C33}" dt="2026-08-30T16:51:36.050" v="2554" actId="21"/>
          <ac:picMkLst>
            <pc:docMk/>
            <pc:sldMk cId="4077216100" sldId="301"/>
            <ac:picMk id="12" creationId="{6D0F1BDE-D22C-6472-BAC2-55A6E1AC861C}"/>
          </ac:picMkLst>
        </pc:picChg>
        <pc:picChg chg="add mod ord">
          <ac:chgData name="Hannah Beavers" userId="07db5879-2f5b-4e19-b023-31613dc43ab6" providerId="ADAL" clId="{68B06596-BEB8-4548-B0A6-B126029E9C33}" dt="2026-08-30T16:57:15.979" v="2596" actId="13244"/>
          <ac:picMkLst>
            <pc:docMk/>
            <pc:sldMk cId="4077216100" sldId="301"/>
            <ac:picMk id="16" creationId="{50A390C9-E22C-9769-25A7-A0D135368ED5}"/>
          </ac:picMkLst>
        </pc:picChg>
      </pc:sldChg>
      <pc:sldChg chg="addSp delSp modSp mod">
        <pc:chgData name="Hannah Beavers" userId="07db5879-2f5b-4e19-b023-31613dc43ab6" providerId="ADAL" clId="{68B06596-BEB8-4548-B0A6-B126029E9C33}" dt="2026-08-28T20:49:51.607" v="2286" actId="20577"/>
        <pc:sldMkLst>
          <pc:docMk/>
          <pc:sldMk cId="785731239" sldId="302"/>
        </pc:sldMkLst>
        <pc:spChg chg="mod">
          <ac:chgData name="Hannah Beavers" userId="07db5879-2f5b-4e19-b023-31613dc43ab6" providerId="ADAL" clId="{68B06596-BEB8-4548-B0A6-B126029E9C33}" dt="2026-08-27T20:33:16.648" v="218" actId="20577"/>
          <ac:spMkLst>
            <pc:docMk/>
            <pc:sldMk cId="785731239" sldId="302"/>
            <ac:spMk id="2" creationId="{3C22303C-8645-1648-5C3B-D480B869C1FA}"/>
          </ac:spMkLst>
        </pc:spChg>
        <pc:spChg chg="add mod">
          <ac:chgData name="Hannah Beavers" userId="07db5879-2f5b-4e19-b023-31613dc43ab6" providerId="ADAL" clId="{68B06596-BEB8-4548-B0A6-B126029E9C33}" dt="2026-08-27T21:14:37.250" v="1483" actId="20577"/>
          <ac:spMkLst>
            <pc:docMk/>
            <pc:sldMk cId="785731239" sldId="302"/>
            <ac:spMk id="6" creationId="{E5D61A93-01ED-F7B2-8481-B4752C5E867C}"/>
          </ac:spMkLst>
        </pc:spChg>
        <pc:spChg chg="mod">
          <ac:chgData name="Hannah Beavers" userId="07db5879-2f5b-4e19-b023-31613dc43ab6" providerId="ADAL" clId="{68B06596-BEB8-4548-B0A6-B126029E9C33}" dt="2026-08-27T21:04:53.373" v="1176" actId="14100"/>
          <ac:spMkLst>
            <pc:docMk/>
            <pc:sldMk cId="785731239" sldId="302"/>
            <ac:spMk id="7" creationId="{8FAD304C-B89E-9113-D49F-9980B03073E5}"/>
          </ac:spMkLst>
        </pc:spChg>
        <pc:spChg chg="add mod">
          <ac:chgData name="Hannah Beavers" userId="07db5879-2f5b-4e19-b023-31613dc43ab6" providerId="ADAL" clId="{68B06596-BEB8-4548-B0A6-B126029E9C33}" dt="2026-08-28T20:49:51.607" v="2286" actId="20577"/>
          <ac:spMkLst>
            <pc:docMk/>
            <pc:sldMk cId="785731239" sldId="302"/>
            <ac:spMk id="12" creationId="{2B6883E9-043D-583D-9958-F5E8D2BEA696}"/>
          </ac:spMkLst>
        </pc:spChg>
        <pc:picChg chg="add mod ord">
          <ac:chgData name="Hannah Beavers" userId="07db5879-2f5b-4e19-b023-31613dc43ab6" providerId="ADAL" clId="{68B06596-BEB8-4548-B0A6-B126029E9C33}" dt="2026-08-27T21:15:12.875" v="1509" actId="13244"/>
          <ac:picMkLst>
            <pc:docMk/>
            <pc:sldMk cId="785731239" sldId="302"/>
            <ac:picMk id="10" creationId="{0A93AD99-F0F7-36DB-7393-DFB96AC85FDD}"/>
          </ac:picMkLst>
        </pc:picChg>
      </pc:sldChg>
      <pc:sldChg chg="addSp delSp modSp mod">
        <pc:chgData name="Hannah Beavers" userId="07db5879-2f5b-4e19-b023-31613dc43ab6" providerId="ADAL" clId="{68B06596-BEB8-4548-B0A6-B126029E9C33}" dt="2026-08-27T21:17:24.964" v="1592" actId="13244"/>
        <pc:sldMkLst>
          <pc:docMk/>
          <pc:sldMk cId="1926023999" sldId="303"/>
        </pc:sldMkLst>
        <pc:spChg chg="mod">
          <ac:chgData name="Hannah Beavers" userId="07db5879-2f5b-4e19-b023-31613dc43ab6" providerId="ADAL" clId="{68B06596-BEB8-4548-B0A6-B126029E9C33}" dt="2026-08-27T20:33:21.495" v="234" actId="20577"/>
          <ac:spMkLst>
            <pc:docMk/>
            <pc:sldMk cId="1926023999" sldId="303"/>
            <ac:spMk id="2" creationId="{79B90251-D132-2711-5689-8100C9719026}"/>
          </ac:spMkLst>
        </pc:spChg>
        <pc:spChg chg="add mod">
          <ac:chgData name="Hannah Beavers" userId="07db5879-2f5b-4e19-b023-31613dc43ab6" providerId="ADAL" clId="{68B06596-BEB8-4548-B0A6-B126029E9C33}" dt="2026-08-27T21:15:31.524" v="1512" actId="21"/>
          <ac:spMkLst>
            <pc:docMk/>
            <pc:sldMk cId="1926023999" sldId="303"/>
            <ac:spMk id="6" creationId="{A9E26D46-C816-4D75-72DB-C402785D9308}"/>
          </ac:spMkLst>
        </pc:spChg>
        <pc:spChg chg="add mod">
          <ac:chgData name="Hannah Beavers" userId="07db5879-2f5b-4e19-b023-31613dc43ab6" providerId="ADAL" clId="{68B06596-BEB8-4548-B0A6-B126029E9C33}" dt="2026-08-27T21:15:46.609" v="1527" actId="1038"/>
          <ac:spMkLst>
            <pc:docMk/>
            <pc:sldMk cId="1926023999" sldId="303"/>
            <ac:spMk id="10" creationId="{5EDB57A5-F178-0A55-3AF7-D7F71594E69D}"/>
          </ac:spMkLst>
        </pc:spChg>
        <pc:spChg chg="mod">
          <ac:chgData name="Hannah Beavers" userId="07db5879-2f5b-4e19-b023-31613dc43ab6" providerId="ADAL" clId="{68B06596-BEB8-4548-B0A6-B126029E9C33}" dt="2026-08-27T21:05:19.843" v="1258" actId="14100"/>
          <ac:spMkLst>
            <pc:docMk/>
            <pc:sldMk cId="1926023999" sldId="303"/>
            <ac:spMk id="12" creationId="{7E1E53AC-DC2F-1AE0-086F-892A5748111B}"/>
          </ac:spMkLst>
        </pc:spChg>
        <pc:picChg chg="add mod ord">
          <ac:chgData name="Hannah Beavers" userId="07db5879-2f5b-4e19-b023-31613dc43ab6" providerId="ADAL" clId="{68B06596-BEB8-4548-B0A6-B126029E9C33}" dt="2026-08-27T21:17:24.964" v="1592" actId="13244"/>
          <ac:picMkLst>
            <pc:docMk/>
            <pc:sldMk cId="1926023999" sldId="303"/>
            <ac:picMk id="8" creationId="{2D950990-AC46-9C17-AB4E-B344377389B7}"/>
          </ac:picMkLst>
        </pc:picChg>
      </pc:sldChg>
      <pc:sldChg chg="addSp delSp modSp mod">
        <pc:chgData name="Hannah Beavers" userId="07db5879-2f5b-4e19-b023-31613dc43ab6" providerId="ADAL" clId="{68B06596-BEB8-4548-B0A6-B126029E9C33}" dt="2026-08-28T13:58:28.542" v="1893" actId="20577"/>
        <pc:sldMkLst>
          <pc:docMk/>
          <pc:sldMk cId="3778059887" sldId="304"/>
        </pc:sldMkLst>
        <pc:spChg chg="mod">
          <ac:chgData name="Hannah Beavers" userId="07db5879-2f5b-4e19-b023-31613dc43ab6" providerId="ADAL" clId="{68B06596-BEB8-4548-B0A6-B126029E9C33}" dt="2026-08-27T20:33:31.015" v="271" actId="20577"/>
          <ac:spMkLst>
            <pc:docMk/>
            <pc:sldMk cId="3778059887" sldId="304"/>
            <ac:spMk id="2" creationId="{179BD158-1093-EBDD-FB3F-C3D4ED696063}"/>
          </ac:spMkLst>
        </pc:spChg>
        <pc:spChg chg="add mod">
          <ac:chgData name="Hannah Beavers" userId="07db5879-2f5b-4e19-b023-31613dc43ab6" providerId="ADAL" clId="{68B06596-BEB8-4548-B0A6-B126029E9C33}" dt="2026-08-27T21:15:59.498" v="1530" actId="21"/>
          <ac:spMkLst>
            <pc:docMk/>
            <pc:sldMk cId="3778059887" sldId="304"/>
            <ac:spMk id="10" creationId="{29E99D13-912B-4683-E507-EC37EA719FAE}"/>
          </ac:spMkLst>
        </pc:spChg>
        <pc:spChg chg="add mod">
          <ac:chgData name="Hannah Beavers" userId="07db5879-2f5b-4e19-b023-31613dc43ab6" providerId="ADAL" clId="{68B06596-BEB8-4548-B0A6-B126029E9C33}" dt="2026-08-28T13:58:28.542" v="1893" actId="20577"/>
          <ac:spMkLst>
            <pc:docMk/>
            <pc:sldMk cId="3778059887" sldId="304"/>
            <ac:spMk id="14" creationId="{B9832FD9-8538-ED6D-E255-915417B9B7B1}"/>
          </ac:spMkLst>
        </pc:spChg>
        <pc:spChg chg="mod">
          <ac:chgData name="Hannah Beavers" userId="07db5879-2f5b-4e19-b023-31613dc43ab6" providerId="ADAL" clId="{68B06596-BEB8-4548-B0A6-B126029E9C33}" dt="2026-08-27T21:05:46.416" v="1352" actId="14100"/>
          <ac:spMkLst>
            <pc:docMk/>
            <pc:sldMk cId="3778059887" sldId="304"/>
            <ac:spMk id="19" creationId="{77660504-4811-68FD-C6E5-559FDCA4AC09}"/>
          </ac:spMkLst>
        </pc:spChg>
        <pc:picChg chg="add mod ord">
          <ac:chgData name="Hannah Beavers" userId="07db5879-2f5b-4e19-b023-31613dc43ab6" providerId="ADAL" clId="{68B06596-BEB8-4548-B0A6-B126029E9C33}" dt="2026-08-27T21:17:33.440" v="1593" actId="13244"/>
          <ac:picMkLst>
            <pc:docMk/>
            <pc:sldMk cId="3778059887" sldId="304"/>
            <ac:picMk id="12" creationId="{6495860C-C87E-8104-585E-DD5EDBC34F68}"/>
          </ac:picMkLst>
        </pc:picChg>
      </pc:sldChg>
      <pc:sldChg chg="addSp delSp modSp mod">
        <pc:chgData name="Hannah Beavers" userId="07db5879-2f5b-4e19-b023-31613dc43ab6" providerId="ADAL" clId="{68B06596-BEB8-4548-B0A6-B126029E9C33}" dt="2026-08-30T16:50:53.198" v="2527" actId="21"/>
        <pc:sldMkLst>
          <pc:docMk/>
          <pc:sldMk cId="480411495" sldId="306"/>
        </pc:sldMkLst>
        <pc:spChg chg="mod">
          <ac:chgData name="Hannah Beavers" userId="07db5879-2f5b-4e19-b023-31613dc43ab6" providerId="ADAL" clId="{68B06596-BEB8-4548-B0A6-B126029E9C33}" dt="2026-08-27T20:33:40.126" v="295" actId="20577"/>
          <ac:spMkLst>
            <pc:docMk/>
            <pc:sldMk cId="480411495" sldId="306"/>
            <ac:spMk id="2" creationId="{54DC5FF2-34D4-DDAA-0758-655F2F86F3B1}"/>
          </ac:spMkLst>
        </pc:spChg>
        <pc:spChg chg="add del mod">
          <ac:chgData name="Hannah Beavers" userId="07db5879-2f5b-4e19-b023-31613dc43ab6" providerId="ADAL" clId="{68B06596-BEB8-4548-B0A6-B126029E9C33}" dt="2026-08-30T16:50:53.198" v="2527" actId="21"/>
          <ac:spMkLst>
            <pc:docMk/>
            <pc:sldMk cId="480411495" sldId="306"/>
            <ac:spMk id="4" creationId="{B9EA1382-2B23-3A9E-D341-9B4637ADB934}"/>
          </ac:spMkLst>
        </pc:spChg>
        <pc:spChg chg="add mod">
          <ac:chgData name="Hannah Beavers" userId="07db5879-2f5b-4e19-b023-31613dc43ab6" providerId="ADAL" clId="{68B06596-BEB8-4548-B0A6-B126029E9C33}" dt="2026-08-27T21:16:51.984" v="1560" actId="21"/>
          <ac:spMkLst>
            <pc:docMk/>
            <pc:sldMk cId="480411495" sldId="306"/>
            <ac:spMk id="8" creationId="{C59CF5C1-BFBB-BE59-3FF1-35B14A86B36C}"/>
          </ac:spMkLst>
        </pc:spChg>
        <pc:spChg chg="mod">
          <ac:chgData name="Hannah Beavers" userId="07db5879-2f5b-4e19-b023-31613dc43ab6" providerId="ADAL" clId="{68B06596-BEB8-4548-B0A6-B126029E9C33}" dt="2026-08-27T21:06:36.553" v="1432" actId="962"/>
          <ac:spMkLst>
            <pc:docMk/>
            <pc:sldMk cId="480411495" sldId="306"/>
            <ac:spMk id="11" creationId="{C133C5E7-71B2-6EDC-1307-8D42E9A3FFA5}"/>
          </ac:spMkLst>
        </pc:spChg>
        <pc:spChg chg="add mod">
          <ac:chgData name="Hannah Beavers" userId="07db5879-2f5b-4e19-b023-31613dc43ab6" providerId="ADAL" clId="{68B06596-BEB8-4548-B0A6-B126029E9C33}" dt="2026-08-27T21:17:09.754" v="1591" actId="1037"/>
          <ac:spMkLst>
            <pc:docMk/>
            <pc:sldMk cId="480411495" sldId="306"/>
            <ac:spMk id="14" creationId="{10DDE5A0-3786-560B-2DA5-52A2334F6281}"/>
          </ac:spMkLst>
        </pc:spChg>
        <pc:picChg chg="add mod ord">
          <ac:chgData name="Hannah Beavers" userId="07db5879-2f5b-4e19-b023-31613dc43ab6" providerId="ADAL" clId="{68B06596-BEB8-4548-B0A6-B126029E9C33}" dt="2026-08-27T21:17:44.432" v="1594" actId="13244"/>
          <ac:picMkLst>
            <pc:docMk/>
            <pc:sldMk cId="480411495" sldId="306"/>
            <ac:picMk id="10" creationId="{2E45624B-6D20-39A3-E41D-24053E1C999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8/30/2026</a:t>
            </a:fld>
            <a:endParaRPr lang="en-US"/>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a:t>
            </a:fld>
            <a:endParaRPr lang="en-US"/>
          </a:p>
        </p:txBody>
      </p:sp>
    </p:spTree>
    <p:extLst>
      <p:ext uri="{BB962C8B-B14F-4D97-AF65-F5344CB8AC3E}">
        <p14:creationId xmlns:p14="http://schemas.microsoft.com/office/powerpoint/2010/main" val="3898078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8</a:t>
            </a:fld>
            <a:endParaRPr lang="en-US"/>
          </a:p>
        </p:txBody>
      </p:sp>
    </p:spTree>
    <p:extLst>
      <p:ext uri="{BB962C8B-B14F-4D97-AF65-F5344CB8AC3E}">
        <p14:creationId xmlns:p14="http://schemas.microsoft.com/office/powerpoint/2010/main" val="189821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square" lIns="0" tIns="0" rIns="0" bIns="0" anchor="b">
            <a:noAutofit/>
          </a:bodyPr>
          <a:lstStyle>
            <a:lvl1pPr algn="l">
              <a:lnSpc>
                <a:spcPct val="100000"/>
              </a:lnSpc>
              <a:defRPr sz="2400" b="1">
                <a:solidFill>
                  <a:schemeClr val="bg1"/>
                </a:solidFill>
                <a:latin typeface="Verdana" panose="020B0604030504040204" pitchFamily="34" charset="0"/>
                <a:ea typeface="Verdana" panose="020B0604030504040204" pitchFamily="34" charset="0"/>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square"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descr="Texas Department of Transportation logo">
            <a:extLst>
              <a:ext uri="{FF2B5EF4-FFF2-40B4-BE49-F238E27FC236}">
                <a16:creationId xmlns:a16="http://schemas.microsoft.com/office/drawing/2014/main" id="{4BA7821B-A887-DC06-2115-588BAB4C78A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7847"/>
            <a:ext cx="805407" cy="599480"/>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3753AA7-ABEA-4893-80DA-F7DBAF2E4759}" type="datetime1">
              <a:rPr lang="en-US" sz="1600" smtClean="0">
                <a:solidFill>
                  <a:schemeClr val="bg1"/>
                </a:solidFill>
                <a:latin typeface="+mn-lt"/>
                <a:ea typeface="Verdana" panose="020B0604030504040204" pitchFamily="34" charset="0"/>
                <a:cs typeface="Verdana" panose="020B0604030504040204" pitchFamily="34" charset="0"/>
              </a:rPr>
              <a:t>8/30/2026</a:t>
            </a:fld>
            <a:endParaRPr lang="en-US" sz="160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
        <p:nvSpPr>
          <p:cNvPr id="4" name="Subtitle 2">
            <a:extLst>
              <a:ext uri="{FF2B5EF4-FFF2-40B4-BE49-F238E27FC236}">
                <a16:creationId xmlns:a16="http://schemas.microsoft.com/office/drawing/2014/main" id="{BD9E2FB0-E279-9C0A-D398-311B32EC824A}"/>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E2B5DAD-BFF8-44B3-A078-08B862131A9F}" type="datetime1">
              <a:rPr lang="en-US" sz="1600" smtClean="0">
                <a:solidFill>
                  <a:schemeClr val="bg1"/>
                </a:solidFill>
                <a:latin typeface="+mn-lt"/>
                <a:ea typeface="Verdana" panose="020B0604030504040204" pitchFamily="34" charset="0"/>
                <a:cs typeface="Verdana" panose="020B0604030504040204" pitchFamily="34" charset="0"/>
              </a:rPr>
              <a:t>8/30/2026</a:t>
            </a:fld>
            <a:endParaRPr lang="en-US" sz="1600">
              <a:solidFill>
                <a:srgbClr val="BCE7FD"/>
              </a:solidFill>
              <a:latin typeface="+mn-lt"/>
            </a:endParaRPr>
          </a:p>
        </p:txBody>
      </p:sp>
      <p:pic>
        <p:nvPicPr>
          <p:cNvPr id="5" name="Picture 7" descr="Texas Department of Transportation logo">
            <a:extLst>
              <a:ext uri="{FF2B5EF4-FFF2-40B4-BE49-F238E27FC236}">
                <a16:creationId xmlns:a16="http://schemas.microsoft.com/office/drawing/2014/main" id="{14A2CB23-F1E1-7A15-232A-FDE90FB869D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8345"/>
            <a:ext cx="805407" cy="599480"/>
          </a:xfrm>
          <a:prstGeom prst="rect">
            <a:avLst/>
          </a:prstGeom>
        </p:spPr>
      </p:pic>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413619" y="721152"/>
            <a:ext cx="2093837" cy="270159"/>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6F061306-FB16-4496-8834-8E0620C41829}" type="datetime1">
              <a:rPr lang="en-US" sz="1600" smtClean="0">
                <a:solidFill>
                  <a:schemeClr val="bg1"/>
                </a:solidFill>
                <a:latin typeface="Verdana" panose="020B0604030504040204" pitchFamily="34" charset="0"/>
                <a:ea typeface="Verdana" panose="020B0604030504040204" pitchFamily="34" charset="0"/>
                <a:cs typeface="Verdana" panose="020B0604030504040204" pitchFamily="34" charset="0"/>
              </a:rPr>
              <a:t>8/30/2026</a:t>
            </a:fld>
            <a:endParaRPr lang="en-US" sz="160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Autofit/>
          </a:bodyPr>
          <a:lstStyle>
            <a:lvl1pPr algn="l">
              <a:lnSpc>
                <a:spcPct val="100000"/>
              </a:lnSpc>
              <a:defRPr sz="36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7" name="Picture 7" descr="Texas Department of Transportation logo">
            <a:extLst>
              <a:ext uri="{FF2B5EF4-FFF2-40B4-BE49-F238E27FC236}">
                <a16:creationId xmlns:a16="http://schemas.microsoft.com/office/drawing/2014/main" id="{30140041-EF4F-DEC9-3C06-6D80C73B68F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88960" y="641955"/>
            <a:ext cx="805407" cy="599480"/>
          </a:xfrm>
          <a:prstGeom prst="rect">
            <a:avLst/>
          </a:prstGeom>
        </p:spPr>
      </p:pic>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75080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4" name="Graphic 3" descr="Texas Department of Transportation logo">
            <a:extLst>
              <a:ext uri="{FF2B5EF4-FFF2-40B4-BE49-F238E27FC236}">
                <a16:creationId xmlns:a16="http://schemas.microsoft.com/office/drawing/2014/main" id="{53FBEE52-1176-DE2A-FEFD-1109D4D85E9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3119527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 id="2147483698" r:id="rId5"/>
  </p:sldLayoutIdLst>
  <p:txStyles>
    <p:titleStyle>
      <a:lvl1pPr algn="l" defTabSz="685800" rtl="0" eaLnBrk="1" latinLnBrk="0" hangingPunct="1">
        <a:lnSpc>
          <a:spcPct val="100000"/>
        </a:lnSpc>
        <a:spcBef>
          <a:spcPct val="0"/>
        </a:spcBef>
        <a:buNone/>
        <a:defRPr sz="22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www.txdot.gov/business/resources/afa-development-proces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3CB2-1304-88FB-9044-4774D9D3B3DC}"/>
              </a:ext>
            </a:extLst>
          </p:cNvPr>
          <p:cNvSpPr>
            <a:spLocks noGrp="1"/>
          </p:cNvSpPr>
          <p:nvPr>
            <p:ph type="ctrTitle"/>
          </p:nvPr>
        </p:nvSpPr>
        <p:spPr/>
        <p:txBody>
          <a:bodyPr>
            <a:noAutofit/>
          </a:bodyPr>
          <a:lstStyle/>
          <a:p>
            <a:r>
              <a:rPr lang="en-US"/>
              <a:t>Project Information Form (PIF) Initiation and Completion Process</a:t>
            </a:r>
          </a:p>
        </p:txBody>
      </p:sp>
      <p:sp>
        <p:nvSpPr>
          <p:cNvPr id="3" name="Subtitle 2">
            <a:extLst>
              <a:ext uri="{FF2B5EF4-FFF2-40B4-BE49-F238E27FC236}">
                <a16:creationId xmlns:a16="http://schemas.microsoft.com/office/drawing/2014/main" id="{5BE37F18-99CA-8F2E-B588-7EE58DF02509}"/>
              </a:ext>
            </a:extLst>
          </p:cNvPr>
          <p:cNvSpPr>
            <a:spLocks noGrp="1"/>
          </p:cNvSpPr>
          <p:nvPr>
            <p:ph type="subTitle" idx="1"/>
          </p:nvPr>
        </p:nvSpPr>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Texas Department of Transportation’s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Advance Funding Agreement (AFA) Development Process</a:t>
            </a:r>
          </a:p>
        </p:txBody>
      </p:sp>
    </p:spTree>
    <p:extLst>
      <p:ext uri="{BB962C8B-B14F-4D97-AF65-F5344CB8AC3E}">
        <p14:creationId xmlns:p14="http://schemas.microsoft.com/office/powerpoint/2010/main" val="799684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59A36-4C48-396D-A601-203DFE7A27DB}"/>
            </a:ext>
          </a:extLst>
        </p:cNvPr>
        <p:cNvGrpSpPr/>
        <p:nvPr/>
      </p:nvGrpSpPr>
      <p:grpSpPr>
        <a:xfrm>
          <a:off x="0" y="0"/>
          <a:ext cx="0" cy="0"/>
          <a:chOff x="0" y="0"/>
          <a:chExt cx="0" cy="0"/>
        </a:xfrm>
      </p:grpSpPr>
      <p:sp>
        <p:nvSpPr>
          <p:cNvPr id="5" name="Google Shape;567;p105">
            <a:extLst>
              <a:ext uri="{FF2B5EF4-FFF2-40B4-BE49-F238E27FC236}">
                <a16:creationId xmlns:a16="http://schemas.microsoft.com/office/drawing/2014/main" id="{F9744060-796A-2930-229F-429E1308A689}"/>
              </a:ext>
              <a:ext uri="{C183D7F6-B498-43B3-948B-1728B52AA6E4}">
                <adec:decorative xmlns:adec="http://schemas.microsoft.com/office/drawing/2017/decorative" val="1"/>
              </a:ext>
            </a:extLst>
          </p:cNvPr>
          <p:cNvSpPr txBox="1">
            <a:spLocks/>
          </p:cNvSpPr>
          <p:nvPr/>
        </p:nvSpPr>
        <p:spPr>
          <a:xfrm>
            <a:off x="6450967" y="1217824"/>
            <a:ext cx="2417460" cy="3438732"/>
          </a:xfrm>
          <a:prstGeom prst="rect">
            <a:avLst/>
          </a:prstGeom>
          <a:solidFill>
            <a:schemeClr val="accent1"/>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200" dirty="0">
              <a:solidFill>
                <a:schemeClr val="bg1"/>
              </a:solidFill>
            </a:endParaRPr>
          </a:p>
        </p:txBody>
      </p:sp>
      <p:sp>
        <p:nvSpPr>
          <p:cNvPr id="6" name="Rectangle 5">
            <a:extLst>
              <a:ext uri="{FF2B5EF4-FFF2-40B4-BE49-F238E27FC236}">
                <a16:creationId xmlns:a16="http://schemas.microsoft.com/office/drawing/2014/main" id="{496024CE-BF61-A2DB-17E9-690EA3A26C84}"/>
              </a:ext>
              <a:ext uri="{C183D7F6-B498-43B3-948B-1728B52AA6E4}">
                <adec:decorative xmlns:adec="http://schemas.microsoft.com/office/drawing/2017/decorative" val="1"/>
              </a:ext>
            </a:extLst>
          </p:cNvPr>
          <p:cNvSpPr/>
          <p:nvPr/>
        </p:nvSpPr>
        <p:spPr>
          <a:xfrm>
            <a:off x="250701" y="1217824"/>
            <a:ext cx="5887052" cy="3438732"/>
          </a:xfrm>
          <a:prstGeom prst="rect">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EF0DCC-5C8C-5997-6865-5AEE14929D82}"/>
              </a:ext>
            </a:extLst>
          </p:cNvPr>
          <p:cNvSpPr>
            <a:spLocks noGrp="1"/>
          </p:cNvSpPr>
          <p:nvPr>
            <p:ph type="title"/>
          </p:nvPr>
        </p:nvSpPr>
        <p:spPr/>
        <p:txBody>
          <a:bodyPr>
            <a:noAutofit/>
          </a:bodyPr>
          <a:lstStyle/>
          <a:p>
            <a:r>
              <a:rPr lang="en-US" dirty="0"/>
              <a:t>Overall Process</a:t>
            </a:r>
          </a:p>
        </p:txBody>
      </p:sp>
      <p:pic>
        <p:nvPicPr>
          <p:cNvPr id="10" name="Picture 9" descr="Screenshot illustrating the entire AFA Development Process for Local Government Users, highlighting Step 1.">
            <a:extLst>
              <a:ext uri="{FF2B5EF4-FFF2-40B4-BE49-F238E27FC236}">
                <a16:creationId xmlns:a16="http://schemas.microsoft.com/office/drawing/2014/main" id="{7322506A-68D5-5AC5-4F10-85B205B75A44}"/>
              </a:ext>
            </a:extLst>
          </p:cNvPr>
          <p:cNvPicPr>
            <a:picLocks noChangeAspect="1"/>
          </p:cNvPicPr>
          <p:nvPr/>
        </p:nvPicPr>
        <p:blipFill>
          <a:blip r:embed="rId3"/>
          <a:srcRect/>
          <a:stretch/>
        </p:blipFill>
        <p:spPr>
          <a:xfrm>
            <a:off x="494026" y="1412309"/>
            <a:ext cx="4429421" cy="3048919"/>
          </a:xfrm>
          <a:prstGeom prst="rect">
            <a:avLst/>
          </a:prstGeom>
        </p:spPr>
      </p:pic>
      <p:sp>
        <p:nvSpPr>
          <p:cNvPr id="9" name="TextBox 8">
            <a:extLst>
              <a:ext uri="{FF2B5EF4-FFF2-40B4-BE49-F238E27FC236}">
                <a16:creationId xmlns:a16="http://schemas.microsoft.com/office/drawing/2014/main" id="{36F014F3-50A2-30C6-425A-7328B46BA7D2}"/>
              </a:ext>
            </a:extLst>
          </p:cNvPr>
          <p:cNvSpPr txBox="1"/>
          <p:nvPr/>
        </p:nvSpPr>
        <p:spPr>
          <a:xfrm>
            <a:off x="261640" y="4675186"/>
            <a:ext cx="5813081" cy="253916"/>
          </a:xfrm>
          <a:prstGeom prst="rect">
            <a:avLst/>
          </a:prstGeom>
          <a:noFill/>
        </p:spPr>
        <p:txBody>
          <a:bodyPr wrap="square" rtlCol="0">
            <a:spAutoFit/>
          </a:bodyPr>
          <a:lstStyle/>
          <a:p>
            <a:r>
              <a:rPr lang="en-US" sz="1050" dirty="0"/>
              <a:t>Figure 1 – The AFA Development Process with Step 1 highlighted</a:t>
            </a:r>
          </a:p>
        </p:txBody>
      </p:sp>
      <p:sp>
        <p:nvSpPr>
          <p:cNvPr id="7" name="TextBox 6">
            <a:extLst>
              <a:ext uri="{FF2B5EF4-FFF2-40B4-BE49-F238E27FC236}">
                <a16:creationId xmlns:a16="http://schemas.microsoft.com/office/drawing/2014/main" id="{6AE70A2D-ADF3-50B8-F250-85BD743A9F1D}"/>
              </a:ext>
            </a:extLst>
          </p:cNvPr>
          <p:cNvSpPr txBox="1"/>
          <p:nvPr/>
        </p:nvSpPr>
        <p:spPr>
          <a:xfrm>
            <a:off x="6477365" y="1300128"/>
            <a:ext cx="2297118" cy="2548005"/>
          </a:xfrm>
          <a:prstGeom prst="rect">
            <a:avLst/>
          </a:prstGeom>
          <a:noFill/>
        </p:spPr>
        <p:txBody>
          <a:bodyPr wrap="square" rtlCol="0">
            <a:spAutoFit/>
          </a:bodyPr>
          <a:lstStyle/>
          <a:p>
            <a:pPr>
              <a:lnSpc>
                <a:spcPct val="150000"/>
              </a:lnSpc>
            </a:pPr>
            <a:r>
              <a:rPr lang="en-US" sz="1200" dirty="0">
                <a:solidFill>
                  <a:schemeClr val="bg1"/>
                </a:solidFill>
              </a:rPr>
              <a:t>In Step 1, the Local Government (LG) representative collaborates with the Texas Department of Transportation Contract Specialist (TxDOT CS) in </a:t>
            </a:r>
            <a:r>
              <a:rPr lang="en-US" sz="1200" dirty="0" err="1">
                <a:solidFill>
                  <a:schemeClr val="bg1"/>
                </a:solidFill>
              </a:rPr>
              <a:t>DocuSign</a:t>
            </a:r>
            <a:r>
              <a:rPr lang="en-US" sz="1200" dirty="0">
                <a:solidFill>
                  <a:schemeClr val="bg1"/>
                </a:solidFill>
              </a:rPr>
              <a:t> eSignature to complete a Project Information Form (PIF).</a:t>
            </a:r>
          </a:p>
        </p:txBody>
      </p:sp>
    </p:spTree>
    <p:extLst>
      <p:ext uri="{BB962C8B-B14F-4D97-AF65-F5344CB8AC3E}">
        <p14:creationId xmlns:p14="http://schemas.microsoft.com/office/powerpoint/2010/main" val="230234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457200" y="890471"/>
            <a:ext cx="8229600" cy="294885"/>
          </a:xfrm>
        </p:spPr>
        <p:txBody>
          <a:bodyPr>
            <a:noAutofit/>
          </a:bodyPr>
          <a:lstStyle/>
          <a:p>
            <a:r>
              <a:rPr lang="en-US" dirty="0"/>
              <a:t>Receive Email Notification</a:t>
            </a:r>
          </a:p>
        </p:txBody>
      </p:sp>
      <p:pic>
        <p:nvPicPr>
          <p:cNvPr id="10" name="Picture 9" descr="Screenshot illustrating the email notification that the Local Government User receives when the PIF is routed to them in DocuSign eSignature. ">
            <a:extLst>
              <a:ext uri="{FF2B5EF4-FFF2-40B4-BE49-F238E27FC236}">
                <a16:creationId xmlns:a16="http://schemas.microsoft.com/office/drawing/2014/main" id="{91E86A77-8C3F-B5A4-4EF5-07A06B3C0C8B}"/>
              </a:ext>
            </a:extLst>
          </p:cNvPr>
          <p:cNvPicPr>
            <a:picLocks noChangeAspect="1"/>
          </p:cNvPicPr>
          <p:nvPr/>
        </p:nvPicPr>
        <p:blipFill>
          <a:blip r:embed="rId2"/>
          <a:stretch>
            <a:fillRect/>
          </a:stretch>
        </p:blipFill>
        <p:spPr>
          <a:xfrm>
            <a:off x="380318" y="1236454"/>
            <a:ext cx="5951971" cy="3438732"/>
          </a:xfrm>
          <a:prstGeom prst="rect">
            <a:avLst/>
          </a:prstGeom>
        </p:spPr>
      </p:pic>
      <p:sp>
        <p:nvSpPr>
          <p:cNvPr id="5" name="TextBox 4">
            <a:extLst>
              <a:ext uri="{FF2B5EF4-FFF2-40B4-BE49-F238E27FC236}">
                <a16:creationId xmlns:a16="http://schemas.microsoft.com/office/drawing/2014/main" id="{0C80EDBC-D2FC-9BBA-AF62-D40D8A225705}"/>
              </a:ext>
            </a:extLst>
          </p:cNvPr>
          <p:cNvSpPr txBox="1"/>
          <p:nvPr/>
        </p:nvSpPr>
        <p:spPr>
          <a:xfrm>
            <a:off x="261640" y="4678659"/>
            <a:ext cx="6100622" cy="415498"/>
          </a:xfrm>
          <a:prstGeom prst="rect">
            <a:avLst/>
          </a:prstGeom>
          <a:noFill/>
        </p:spPr>
        <p:txBody>
          <a:bodyPr wrap="square" rtlCol="0">
            <a:spAutoFit/>
          </a:bodyPr>
          <a:lstStyle/>
          <a:p>
            <a:r>
              <a:rPr lang="en-US" sz="1050" dirty="0"/>
              <a:t>Figure 2 – Email notification when the draft PIF is routed to the LG user in </a:t>
            </a:r>
            <a:r>
              <a:rPr lang="en-US" sz="1050" dirty="0" err="1"/>
              <a:t>DocuSign</a:t>
            </a:r>
            <a:r>
              <a:rPr lang="en-US" sz="1050" dirty="0"/>
              <a:t> eSignature</a:t>
            </a:r>
          </a:p>
        </p:txBody>
      </p:sp>
      <p:sp>
        <p:nvSpPr>
          <p:cNvPr id="8" name="Google Shape;567;p105">
            <a:extLst>
              <a:ext uri="{FF2B5EF4-FFF2-40B4-BE49-F238E27FC236}">
                <a16:creationId xmlns:a16="http://schemas.microsoft.com/office/drawing/2014/main" id="{B52E1B0D-5563-BE8A-B902-0684BEFAA61E}"/>
              </a:ext>
              <a:ext uri="{C183D7F6-B498-43B3-948B-1728B52AA6E4}">
                <adec:decorative xmlns:adec="http://schemas.microsoft.com/office/drawing/2017/decorative" val="1"/>
              </a:ext>
            </a:extLst>
          </p:cNvPr>
          <p:cNvSpPr txBox="1">
            <a:spLocks/>
          </p:cNvSpPr>
          <p:nvPr/>
        </p:nvSpPr>
        <p:spPr>
          <a:xfrm>
            <a:off x="6426068" y="1232176"/>
            <a:ext cx="2454525" cy="3447288"/>
          </a:xfrm>
          <a:prstGeom prst="rect">
            <a:avLst/>
          </a:prstGeom>
          <a:solidFill>
            <a:srgbClr val="E6E6E6"/>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200" dirty="0"/>
          </a:p>
        </p:txBody>
      </p:sp>
      <p:sp>
        <p:nvSpPr>
          <p:cNvPr id="11" name="TextBox 10">
            <a:extLst>
              <a:ext uri="{FF2B5EF4-FFF2-40B4-BE49-F238E27FC236}">
                <a16:creationId xmlns:a16="http://schemas.microsoft.com/office/drawing/2014/main" id="{C541B729-ED63-F1FD-D084-EA29A2B71014}"/>
              </a:ext>
            </a:extLst>
          </p:cNvPr>
          <p:cNvSpPr txBox="1"/>
          <p:nvPr/>
        </p:nvSpPr>
        <p:spPr>
          <a:xfrm>
            <a:off x="6362262" y="1272408"/>
            <a:ext cx="2431393" cy="3132781"/>
          </a:xfrm>
          <a:prstGeom prst="rect">
            <a:avLst/>
          </a:prstGeom>
          <a:noFill/>
        </p:spPr>
        <p:txBody>
          <a:bodyPr wrap="square" rtlCol="0">
            <a:spAutoFit/>
          </a:bodyPr>
          <a:lstStyle/>
          <a:p>
            <a:pPr marL="101664" indent="0">
              <a:lnSpc>
                <a:spcPct val="150000"/>
              </a:lnSpc>
              <a:spcAft>
                <a:spcPts val="1200"/>
              </a:spcAft>
              <a:buSzPct val="100000"/>
              <a:buFont typeface="Arial" panose="020B0604020202020204" pitchFamily="34" charset="0"/>
              <a:buNone/>
            </a:pPr>
            <a:r>
              <a:rPr lang="en-US" sz="1200" dirty="0"/>
              <a:t>The LG representative receives the </a:t>
            </a:r>
            <a:r>
              <a:rPr lang="en-US" sz="1200" dirty="0" err="1"/>
              <a:t>DocuSign</a:t>
            </a:r>
            <a:r>
              <a:rPr lang="en-US" sz="1200" dirty="0"/>
              <a:t> eSignature envelope email notification with instructions from the TxDOT CS.</a:t>
            </a:r>
          </a:p>
          <a:p>
            <a:pPr marL="101664" indent="0">
              <a:lnSpc>
                <a:spcPct val="150000"/>
              </a:lnSpc>
              <a:spcAft>
                <a:spcPts val="1200"/>
              </a:spcAft>
              <a:buSzPct val="100000"/>
              <a:buFont typeface="Arial" panose="020B0604020202020204" pitchFamily="34" charset="0"/>
              <a:buNone/>
            </a:pPr>
            <a:r>
              <a:rPr lang="en-US" sz="1200" dirty="0"/>
              <a:t>Read the instructions.</a:t>
            </a:r>
          </a:p>
          <a:p>
            <a:pPr marL="101664" indent="0">
              <a:lnSpc>
                <a:spcPct val="150000"/>
              </a:lnSpc>
              <a:spcAft>
                <a:spcPts val="1200"/>
              </a:spcAft>
              <a:buSzPct val="100000"/>
              <a:buFont typeface="Arial" panose="020B0604020202020204" pitchFamily="34" charset="0"/>
              <a:buNone/>
            </a:pPr>
            <a:r>
              <a:rPr lang="en-US" sz="1200" dirty="0"/>
              <a:t>Click the </a:t>
            </a:r>
            <a:r>
              <a:rPr lang="en-US" sz="1200" b="1" dirty="0"/>
              <a:t>Review Document </a:t>
            </a:r>
            <a:r>
              <a:rPr lang="en-US" sz="1200" dirty="0"/>
              <a:t>button to begin.</a:t>
            </a:r>
          </a:p>
        </p:txBody>
      </p:sp>
    </p:spTree>
    <p:extLst>
      <p:ext uri="{BB962C8B-B14F-4D97-AF65-F5344CB8AC3E}">
        <p14:creationId xmlns:p14="http://schemas.microsoft.com/office/powerpoint/2010/main" val="763679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24C1-0553-1211-DFD2-B57D34FF21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2303C-8645-1648-5C3B-D480B869C1FA}"/>
              </a:ext>
            </a:extLst>
          </p:cNvPr>
          <p:cNvSpPr>
            <a:spLocks noGrp="1"/>
          </p:cNvSpPr>
          <p:nvPr>
            <p:ph type="title"/>
          </p:nvPr>
        </p:nvSpPr>
        <p:spPr/>
        <p:txBody>
          <a:bodyPr>
            <a:noAutofit/>
          </a:bodyPr>
          <a:lstStyle/>
          <a:p>
            <a:r>
              <a:rPr lang="en-US" dirty="0"/>
              <a:t>Enter Project Information Form (PIF)</a:t>
            </a:r>
          </a:p>
        </p:txBody>
      </p:sp>
      <p:pic>
        <p:nvPicPr>
          <p:cNvPr id="10" name="Picture 9" descr="Screenshot illustrating the contact information fields on the PIF as it appears in DocuSign eSignature, when the LG user fills it out.">
            <a:extLst>
              <a:ext uri="{FF2B5EF4-FFF2-40B4-BE49-F238E27FC236}">
                <a16:creationId xmlns:a16="http://schemas.microsoft.com/office/drawing/2014/main" id="{0A93AD99-F0F7-36DB-7393-DFB96AC85FDD}"/>
              </a:ext>
            </a:extLst>
          </p:cNvPr>
          <p:cNvPicPr>
            <a:picLocks/>
          </p:cNvPicPr>
          <p:nvPr/>
        </p:nvPicPr>
        <p:blipFill>
          <a:blip r:embed="rId2"/>
          <a:stretch>
            <a:fillRect/>
          </a:stretch>
        </p:blipFill>
        <p:spPr>
          <a:xfrm>
            <a:off x="409099" y="1249659"/>
            <a:ext cx="5943600" cy="3429000"/>
          </a:xfrm>
          <a:prstGeom prst="rect">
            <a:avLst/>
          </a:prstGeom>
          <a:ln>
            <a:solidFill>
              <a:schemeClr val="tx2">
                <a:lumMod val="50000"/>
              </a:schemeClr>
            </a:solidFill>
          </a:ln>
        </p:spPr>
      </p:pic>
      <p:sp>
        <p:nvSpPr>
          <p:cNvPr id="7" name="TextBox 6">
            <a:extLst>
              <a:ext uri="{FF2B5EF4-FFF2-40B4-BE49-F238E27FC236}">
                <a16:creationId xmlns:a16="http://schemas.microsoft.com/office/drawing/2014/main" id="{8FAD304C-B89E-9113-D49F-9980B03073E5}"/>
              </a:ext>
            </a:extLst>
          </p:cNvPr>
          <p:cNvSpPr txBox="1"/>
          <p:nvPr/>
        </p:nvSpPr>
        <p:spPr>
          <a:xfrm>
            <a:off x="261639" y="4678659"/>
            <a:ext cx="6091059" cy="253916"/>
          </a:xfrm>
          <a:prstGeom prst="rect">
            <a:avLst/>
          </a:prstGeom>
          <a:noFill/>
        </p:spPr>
        <p:txBody>
          <a:bodyPr wrap="square" rtlCol="0">
            <a:spAutoFit/>
          </a:bodyPr>
          <a:lstStyle/>
          <a:p>
            <a:r>
              <a:rPr lang="en-US" sz="1050" dirty="0"/>
              <a:t>Figure 3 – Contact information fields on the PIF as it appears in </a:t>
            </a:r>
            <a:r>
              <a:rPr lang="en-US" sz="1050" dirty="0" err="1"/>
              <a:t>DocuSign</a:t>
            </a:r>
            <a:r>
              <a:rPr lang="en-US" sz="1050" dirty="0"/>
              <a:t> eSignature</a:t>
            </a:r>
          </a:p>
        </p:txBody>
      </p:sp>
      <p:sp>
        <p:nvSpPr>
          <p:cNvPr id="6" name="Google Shape;567;p105">
            <a:extLst>
              <a:ext uri="{FF2B5EF4-FFF2-40B4-BE49-F238E27FC236}">
                <a16:creationId xmlns:a16="http://schemas.microsoft.com/office/drawing/2014/main" id="{E5D61A93-01ED-F7B2-8481-B4752C5E867C}"/>
              </a:ext>
              <a:ext uri="{C183D7F6-B498-43B3-948B-1728B52AA6E4}">
                <adec:decorative xmlns:adec="http://schemas.microsoft.com/office/drawing/2017/decorative" val="1"/>
              </a:ext>
            </a:extLst>
          </p:cNvPr>
          <p:cNvSpPr txBox="1">
            <a:spLocks/>
          </p:cNvSpPr>
          <p:nvPr/>
        </p:nvSpPr>
        <p:spPr>
          <a:xfrm>
            <a:off x="6426068" y="1232176"/>
            <a:ext cx="2454525" cy="3447288"/>
          </a:xfrm>
          <a:prstGeom prst="rect">
            <a:avLst/>
          </a:prstGeom>
          <a:solidFill>
            <a:srgbClr val="E6E6E6"/>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900" dirty="0"/>
          </a:p>
        </p:txBody>
      </p:sp>
      <p:sp>
        <p:nvSpPr>
          <p:cNvPr id="12" name="TextBox 11">
            <a:extLst>
              <a:ext uri="{FF2B5EF4-FFF2-40B4-BE49-F238E27FC236}">
                <a16:creationId xmlns:a16="http://schemas.microsoft.com/office/drawing/2014/main" id="{2B6883E9-043D-583D-9958-F5E8D2BEA696}"/>
              </a:ext>
            </a:extLst>
          </p:cNvPr>
          <p:cNvSpPr txBox="1"/>
          <p:nvPr/>
        </p:nvSpPr>
        <p:spPr>
          <a:xfrm>
            <a:off x="6337744" y="1246188"/>
            <a:ext cx="2592552" cy="3369833"/>
          </a:xfrm>
          <a:prstGeom prst="rect">
            <a:avLst/>
          </a:prstGeom>
          <a:noFill/>
        </p:spPr>
        <p:txBody>
          <a:bodyPr wrap="square" rtlCol="0">
            <a:spAutoFit/>
          </a:bodyPr>
          <a:lstStyle/>
          <a:p>
            <a:pPr marL="101664" indent="0">
              <a:lnSpc>
                <a:spcPct val="150000"/>
              </a:lnSpc>
              <a:spcAft>
                <a:spcPts val="1200"/>
              </a:spcAft>
              <a:buSzPct val="100000"/>
              <a:buFont typeface="Arial" panose="020B0604020202020204" pitchFamily="34" charset="0"/>
              <a:buNone/>
            </a:pPr>
            <a:r>
              <a:rPr lang="en-US" sz="1000" dirty="0"/>
              <a:t>The TxDOT CS has already edited shared fields on the form.</a:t>
            </a:r>
          </a:p>
          <a:p>
            <a:pPr marL="101664" indent="0">
              <a:lnSpc>
                <a:spcPct val="150000"/>
              </a:lnSpc>
              <a:spcAft>
                <a:spcPts val="1200"/>
              </a:spcAft>
              <a:buSzPct val="100000"/>
              <a:buFont typeface="Arial" panose="020B0604020202020204" pitchFamily="34" charset="0"/>
              <a:buNone/>
            </a:pPr>
            <a:r>
              <a:rPr lang="en-US" sz="1000" dirty="0"/>
              <a:t>You have the option to edit any of the yellow highlighted fields, editing details provided by the TxDOT CS, as well as to provide new details in the form. </a:t>
            </a:r>
          </a:p>
          <a:p>
            <a:pPr marL="101664" indent="0">
              <a:lnSpc>
                <a:spcPct val="150000"/>
              </a:lnSpc>
              <a:spcAft>
                <a:spcPts val="1200"/>
              </a:spcAft>
              <a:buSzPct val="100000"/>
              <a:buFont typeface="Arial" panose="020B0604020202020204" pitchFamily="34" charset="0"/>
              <a:buNone/>
            </a:pPr>
            <a:r>
              <a:rPr lang="en-US" sz="1000" b="1" dirty="0"/>
              <a:t>Note</a:t>
            </a:r>
            <a:r>
              <a:rPr lang="en-US" sz="1000" dirty="0"/>
              <a:t>: After editing the form and completing your session, the TxDOT CS will initial your changes and potentially route the PIF back to you for continued collaboration until the form details are finalized.</a:t>
            </a:r>
          </a:p>
        </p:txBody>
      </p:sp>
    </p:spTree>
    <p:extLst>
      <p:ext uri="{BB962C8B-B14F-4D97-AF65-F5344CB8AC3E}">
        <p14:creationId xmlns:p14="http://schemas.microsoft.com/office/powerpoint/2010/main" val="785731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A2C41-CFA8-3440-FDF6-090DBF8DF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B90251-D132-2711-5689-8100C9719026}"/>
              </a:ext>
            </a:extLst>
          </p:cNvPr>
          <p:cNvSpPr>
            <a:spLocks noGrp="1"/>
          </p:cNvSpPr>
          <p:nvPr>
            <p:ph type="title"/>
          </p:nvPr>
        </p:nvSpPr>
        <p:spPr/>
        <p:txBody>
          <a:bodyPr>
            <a:noAutofit/>
          </a:bodyPr>
          <a:lstStyle/>
          <a:p>
            <a:r>
              <a:rPr lang="en-US" dirty="0"/>
              <a:t>Fill in the PIF</a:t>
            </a:r>
          </a:p>
        </p:txBody>
      </p:sp>
      <p:pic>
        <p:nvPicPr>
          <p:cNvPr id="8" name="Picture 7" descr="Screenshot illustrating the funding information fields on the PIF as it appears in DocuSign eSignature, when the LG user fills it out.">
            <a:extLst>
              <a:ext uri="{FF2B5EF4-FFF2-40B4-BE49-F238E27FC236}">
                <a16:creationId xmlns:a16="http://schemas.microsoft.com/office/drawing/2014/main" id="{2D950990-AC46-9C17-AB4E-B344377389B7}"/>
              </a:ext>
            </a:extLst>
          </p:cNvPr>
          <p:cNvPicPr>
            <a:picLocks noChangeAspect="1"/>
          </p:cNvPicPr>
          <p:nvPr/>
        </p:nvPicPr>
        <p:blipFill>
          <a:blip r:embed="rId2"/>
          <a:stretch>
            <a:fillRect/>
          </a:stretch>
        </p:blipFill>
        <p:spPr>
          <a:xfrm>
            <a:off x="380397" y="1232176"/>
            <a:ext cx="5965825" cy="3452586"/>
          </a:xfrm>
          <a:prstGeom prst="rect">
            <a:avLst/>
          </a:prstGeom>
        </p:spPr>
      </p:pic>
      <p:sp>
        <p:nvSpPr>
          <p:cNvPr id="12" name="TextBox 11">
            <a:extLst>
              <a:ext uri="{FF2B5EF4-FFF2-40B4-BE49-F238E27FC236}">
                <a16:creationId xmlns:a16="http://schemas.microsoft.com/office/drawing/2014/main" id="{7E1E53AC-DC2F-1AE0-086F-892A5748111B}"/>
              </a:ext>
            </a:extLst>
          </p:cNvPr>
          <p:cNvSpPr txBox="1"/>
          <p:nvPr/>
        </p:nvSpPr>
        <p:spPr>
          <a:xfrm>
            <a:off x="261639" y="4678659"/>
            <a:ext cx="6084583" cy="253916"/>
          </a:xfrm>
          <a:prstGeom prst="rect">
            <a:avLst/>
          </a:prstGeom>
          <a:noFill/>
        </p:spPr>
        <p:txBody>
          <a:bodyPr wrap="square" rtlCol="0">
            <a:spAutoFit/>
          </a:bodyPr>
          <a:lstStyle/>
          <a:p>
            <a:r>
              <a:rPr lang="en-US" sz="1050" dirty="0"/>
              <a:t>Figure 4 – Funding information fields on the PIF as it appears in </a:t>
            </a:r>
            <a:r>
              <a:rPr lang="en-US" sz="1050" dirty="0" err="1"/>
              <a:t>DocuSign</a:t>
            </a:r>
            <a:r>
              <a:rPr lang="en-US" sz="1050" dirty="0"/>
              <a:t> eSignature</a:t>
            </a:r>
          </a:p>
        </p:txBody>
      </p:sp>
      <p:sp>
        <p:nvSpPr>
          <p:cNvPr id="6" name="Google Shape;567;p105">
            <a:extLst>
              <a:ext uri="{FF2B5EF4-FFF2-40B4-BE49-F238E27FC236}">
                <a16:creationId xmlns:a16="http://schemas.microsoft.com/office/drawing/2014/main" id="{A9E26D46-C816-4D75-72DB-C402785D9308}"/>
              </a:ext>
              <a:ext uri="{C183D7F6-B498-43B3-948B-1728B52AA6E4}">
                <adec:decorative xmlns:adec="http://schemas.microsoft.com/office/drawing/2017/decorative" val="1"/>
              </a:ext>
            </a:extLst>
          </p:cNvPr>
          <p:cNvSpPr txBox="1">
            <a:spLocks/>
          </p:cNvSpPr>
          <p:nvPr/>
        </p:nvSpPr>
        <p:spPr>
          <a:xfrm>
            <a:off x="6426068" y="1232176"/>
            <a:ext cx="2454525" cy="3447288"/>
          </a:xfrm>
          <a:prstGeom prst="rect">
            <a:avLst/>
          </a:prstGeom>
          <a:solidFill>
            <a:srgbClr val="E6E6E6"/>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200" dirty="0"/>
          </a:p>
        </p:txBody>
      </p:sp>
      <p:sp>
        <p:nvSpPr>
          <p:cNvPr id="10" name="TextBox 9">
            <a:extLst>
              <a:ext uri="{FF2B5EF4-FFF2-40B4-BE49-F238E27FC236}">
                <a16:creationId xmlns:a16="http://schemas.microsoft.com/office/drawing/2014/main" id="{5EDB57A5-F178-0A55-3AF7-D7F71594E69D}"/>
              </a:ext>
            </a:extLst>
          </p:cNvPr>
          <p:cNvSpPr txBox="1"/>
          <p:nvPr/>
        </p:nvSpPr>
        <p:spPr>
          <a:xfrm>
            <a:off x="6374246" y="1232176"/>
            <a:ext cx="2431393" cy="2424895"/>
          </a:xfrm>
          <a:prstGeom prst="rect">
            <a:avLst/>
          </a:prstGeom>
          <a:noFill/>
        </p:spPr>
        <p:txBody>
          <a:bodyPr wrap="square" rtlCol="0">
            <a:spAutoFit/>
          </a:bodyPr>
          <a:lstStyle/>
          <a:p>
            <a:pPr marL="101664" indent="0">
              <a:lnSpc>
                <a:spcPct val="150000"/>
              </a:lnSpc>
              <a:spcAft>
                <a:spcPts val="1200"/>
              </a:spcAft>
              <a:buSzPct val="100000"/>
              <a:buFont typeface="Arial" panose="020B0604020202020204" pitchFamily="34" charset="0"/>
              <a:buNone/>
            </a:pPr>
            <a:r>
              <a:rPr lang="en-US" sz="1200" dirty="0"/>
              <a:t>Continue to review PIF details and edit yellow highlighted fields to provide information as needed.</a:t>
            </a:r>
          </a:p>
          <a:p>
            <a:pPr marL="101664" indent="0">
              <a:lnSpc>
                <a:spcPct val="150000"/>
              </a:lnSpc>
              <a:spcAft>
                <a:spcPts val="1200"/>
              </a:spcAft>
              <a:buSzPct val="100000"/>
              <a:buFont typeface="Arial" panose="020B0604020202020204" pitchFamily="34" charset="0"/>
              <a:buNone/>
            </a:pPr>
            <a:r>
              <a:rPr lang="en-US" sz="1200" b="1" dirty="0"/>
              <a:t>Note</a:t>
            </a:r>
            <a:r>
              <a:rPr lang="en-US" sz="1200" dirty="0"/>
              <a:t>: You cannot edit Transportation Improvement Program (TIP) Funding Details.</a:t>
            </a:r>
          </a:p>
        </p:txBody>
      </p:sp>
    </p:spTree>
    <p:extLst>
      <p:ext uri="{BB962C8B-B14F-4D97-AF65-F5344CB8AC3E}">
        <p14:creationId xmlns:p14="http://schemas.microsoft.com/office/powerpoint/2010/main" val="1926023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CEEE8-3BF6-5EF7-0ED3-A72DE1A3D7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9BD158-1093-EBDD-FB3F-C3D4ED696063}"/>
              </a:ext>
            </a:extLst>
          </p:cNvPr>
          <p:cNvSpPr>
            <a:spLocks noGrp="1"/>
          </p:cNvSpPr>
          <p:nvPr>
            <p:ph type="title"/>
          </p:nvPr>
        </p:nvSpPr>
        <p:spPr/>
        <p:txBody>
          <a:bodyPr>
            <a:noAutofit/>
          </a:bodyPr>
          <a:lstStyle/>
          <a:p>
            <a:r>
              <a:rPr lang="en-US" dirty="0"/>
              <a:t>Add Comments, Initial, and Sign</a:t>
            </a:r>
          </a:p>
        </p:txBody>
      </p:sp>
      <p:pic>
        <p:nvPicPr>
          <p:cNvPr id="12" name="Picture 11" descr="Screenshot illustrating the options the LG User will have to &quot;sign&quot; and &quot;finish&quot; the PIF in DocuSign eSignature.">
            <a:extLst>
              <a:ext uri="{FF2B5EF4-FFF2-40B4-BE49-F238E27FC236}">
                <a16:creationId xmlns:a16="http://schemas.microsoft.com/office/drawing/2014/main" id="{6495860C-C87E-8104-585E-DD5EDBC34F68}"/>
              </a:ext>
            </a:extLst>
          </p:cNvPr>
          <p:cNvPicPr>
            <a:picLocks noChangeAspect="1"/>
          </p:cNvPicPr>
          <p:nvPr/>
        </p:nvPicPr>
        <p:blipFill>
          <a:blip r:embed="rId2"/>
          <a:stretch>
            <a:fillRect/>
          </a:stretch>
        </p:blipFill>
        <p:spPr>
          <a:xfrm>
            <a:off x="334852" y="1232176"/>
            <a:ext cx="5965825" cy="3449815"/>
          </a:xfrm>
          <a:prstGeom prst="rect">
            <a:avLst/>
          </a:prstGeom>
        </p:spPr>
      </p:pic>
      <p:sp>
        <p:nvSpPr>
          <p:cNvPr id="19" name="TextBox 18">
            <a:extLst>
              <a:ext uri="{FF2B5EF4-FFF2-40B4-BE49-F238E27FC236}">
                <a16:creationId xmlns:a16="http://schemas.microsoft.com/office/drawing/2014/main" id="{77660504-4811-68FD-C6E5-559FDCA4AC09}"/>
              </a:ext>
            </a:extLst>
          </p:cNvPr>
          <p:cNvSpPr txBox="1"/>
          <p:nvPr/>
        </p:nvSpPr>
        <p:spPr>
          <a:xfrm>
            <a:off x="261639" y="4678659"/>
            <a:ext cx="6039038" cy="253916"/>
          </a:xfrm>
          <a:prstGeom prst="rect">
            <a:avLst/>
          </a:prstGeom>
          <a:noFill/>
        </p:spPr>
        <p:txBody>
          <a:bodyPr wrap="square" rtlCol="0">
            <a:spAutoFit/>
          </a:bodyPr>
          <a:lstStyle/>
          <a:p>
            <a:r>
              <a:rPr lang="en-US" sz="1050" dirty="0"/>
              <a:t>Figure 5 – Options to “sign” and “finish” the PIF in </a:t>
            </a:r>
            <a:r>
              <a:rPr lang="en-US" sz="1050" dirty="0" err="1"/>
              <a:t>DocuSign</a:t>
            </a:r>
            <a:r>
              <a:rPr lang="en-US" sz="1050" dirty="0"/>
              <a:t> eSignature</a:t>
            </a:r>
          </a:p>
        </p:txBody>
      </p:sp>
      <p:sp>
        <p:nvSpPr>
          <p:cNvPr id="10" name="Google Shape;567;p105">
            <a:extLst>
              <a:ext uri="{FF2B5EF4-FFF2-40B4-BE49-F238E27FC236}">
                <a16:creationId xmlns:a16="http://schemas.microsoft.com/office/drawing/2014/main" id="{29E99D13-912B-4683-E507-EC37EA719FAE}"/>
              </a:ext>
              <a:ext uri="{C183D7F6-B498-43B3-948B-1728B52AA6E4}">
                <adec:decorative xmlns:adec="http://schemas.microsoft.com/office/drawing/2017/decorative" val="1"/>
              </a:ext>
            </a:extLst>
          </p:cNvPr>
          <p:cNvSpPr txBox="1">
            <a:spLocks/>
          </p:cNvSpPr>
          <p:nvPr/>
        </p:nvSpPr>
        <p:spPr>
          <a:xfrm>
            <a:off x="6426068" y="1232176"/>
            <a:ext cx="2454525" cy="3447288"/>
          </a:xfrm>
          <a:prstGeom prst="rect">
            <a:avLst/>
          </a:prstGeom>
          <a:solidFill>
            <a:srgbClr val="E6E6E6"/>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100" dirty="0"/>
          </a:p>
        </p:txBody>
      </p:sp>
      <p:sp>
        <p:nvSpPr>
          <p:cNvPr id="14" name="TextBox 13">
            <a:extLst>
              <a:ext uri="{FF2B5EF4-FFF2-40B4-BE49-F238E27FC236}">
                <a16:creationId xmlns:a16="http://schemas.microsoft.com/office/drawing/2014/main" id="{B9832FD9-8538-ED6D-E255-915417B9B7B1}"/>
              </a:ext>
            </a:extLst>
          </p:cNvPr>
          <p:cNvSpPr txBox="1"/>
          <p:nvPr/>
        </p:nvSpPr>
        <p:spPr>
          <a:xfrm>
            <a:off x="6300677" y="1158613"/>
            <a:ext cx="2579916" cy="3058914"/>
          </a:xfrm>
          <a:prstGeom prst="rect">
            <a:avLst/>
          </a:prstGeom>
          <a:noFill/>
        </p:spPr>
        <p:txBody>
          <a:bodyPr wrap="square" rtlCol="0">
            <a:spAutoFit/>
          </a:bodyPr>
          <a:lstStyle/>
          <a:p>
            <a:pPr marL="101664" indent="0">
              <a:lnSpc>
                <a:spcPct val="150000"/>
              </a:lnSpc>
              <a:spcAft>
                <a:spcPts val="1200"/>
              </a:spcAft>
              <a:buSzPct val="100000"/>
              <a:buFont typeface="Arial" panose="020B0604020202020204" pitchFamily="34" charset="0"/>
              <a:buNone/>
            </a:pPr>
            <a:r>
              <a:rPr lang="en-US" sz="1100" dirty="0"/>
              <a:t>Enter comments to communicate updates or questions to the TxDOT CS.</a:t>
            </a:r>
          </a:p>
          <a:p>
            <a:pPr marL="101664" indent="0">
              <a:lnSpc>
                <a:spcPct val="150000"/>
              </a:lnSpc>
              <a:spcAft>
                <a:spcPts val="1200"/>
              </a:spcAft>
              <a:buSzPct val="100000"/>
              <a:buFont typeface="Arial" panose="020B0604020202020204" pitchFamily="34" charset="0"/>
              <a:buNone/>
            </a:pPr>
            <a:r>
              <a:rPr lang="en-US" sz="1100" dirty="0"/>
              <a:t>Attach any documents that may be needed (e.g. the map and resolution)</a:t>
            </a:r>
          </a:p>
          <a:p>
            <a:pPr marL="101664" indent="0">
              <a:lnSpc>
                <a:spcPct val="150000"/>
              </a:lnSpc>
              <a:spcAft>
                <a:spcPts val="1200"/>
              </a:spcAft>
              <a:buSzPct val="100000"/>
              <a:buFont typeface="Arial" panose="020B0604020202020204" pitchFamily="34" charset="0"/>
              <a:buNone/>
            </a:pPr>
            <a:r>
              <a:rPr lang="en-US" sz="1100" dirty="0"/>
              <a:t>Initial where prompted, sign at the bottom, and press Finish.</a:t>
            </a:r>
          </a:p>
          <a:p>
            <a:pPr marL="101664" indent="0">
              <a:lnSpc>
                <a:spcPct val="150000"/>
              </a:lnSpc>
              <a:spcAft>
                <a:spcPts val="1200"/>
              </a:spcAft>
              <a:buSzPct val="100000"/>
              <a:buFont typeface="Arial" panose="020B0604020202020204" pitchFamily="34" charset="0"/>
              <a:buNone/>
            </a:pPr>
            <a:r>
              <a:rPr lang="en-US" sz="1100" dirty="0"/>
              <a:t>An email will be sent to the TxDOT CS to review the PIF.</a:t>
            </a:r>
          </a:p>
        </p:txBody>
      </p:sp>
    </p:spTree>
    <p:extLst>
      <p:ext uri="{BB962C8B-B14F-4D97-AF65-F5344CB8AC3E}">
        <p14:creationId xmlns:p14="http://schemas.microsoft.com/office/powerpoint/2010/main" val="377805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1021-DD7E-400F-41F2-121559CDF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C5FF2-34D4-DDAA-0758-655F2F86F3B1}"/>
              </a:ext>
            </a:extLst>
          </p:cNvPr>
          <p:cNvSpPr>
            <a:spLocks noGrp="1"/>
          </p:cNvSpPr>
          <p:nvPr>
            <p:ph type="title"/>
          </p:nvPr>
        </p:nvSpPr>
        <p:spPr/>
        <p:txBody>
          <a:bodyPr>
            <a:noAutofit/>
          </a:bodyPr>
          <a:lstStyle/>
          <a:p>
            <a:r>
              <a:rPr lang="en-US" dirty="0"/>
              <a:t>PIF Completion Email</a:t>
            </a:r>
          </a:p>
        </p:txBody>
      </p:sp>
      <p:pic>
        <p:nvPicPr>
          <p:cNvPr id="10" name="Picture 9" descr="Screenshot of the email notifiation received by the TxDOT Contract Specialist and Local Government user when the PIF is complete">
            <a:extLst>
              <a:ext uri="{FF2B5EF4-FFF2-40B4-BE49-F238E27FC236}">
                <a16:creationId xmlns:a16="http://schemas.microsoft.com/office/drawing/2014/main" id="{2E45624B-6D20-39A3-E41D-24053E1C9999}"/>
              </a:ext>
            </a:extLst>
          </p:cNvPr>
          <p:cNvPicPr>
            <a:picLocks noChangeAspect="1"/>
          </p:cNvPicPr>
          <p:nvPr/>
        </p:nvPicPr>
        <p:blipFill>
          <a:blip r:embed="rId2"/>
          <a:stretch>
            <a:fillRect/>
          </a:stretch>
        </p:blipFill>
        <p:spPr>
          <a:xfrm>
            <a:off x="370137" y="1239927"/>
            <a:ext cx="5951971" cy="3438732"/>
          </a:xfrm>
          <a:prstGeom prst="rect">
            <a:avLst/>
          </a:prstGeom>
        </p:spPr>
      </p:pic>
      <p:sp>
        <p:nvSpPr>
          <p:cNvPr id="11" name="TextBox 10" descr="Screenshot illustrating the email notification that goes out to signal the completion of the PIF Process to both the TxDOT Contract Specialist and the Local Government User.">
            <a:extLst>
              <a:ext uri="{FF2B5EF4-FFF2-40B4-BE49-F238E27FC236}">
                <a16:creationId xmlns:a16="http://schemas.microsoft.com/office/drawing/2014/main" id="{C133C5E7-71B2-6EDC-1307-8D42E9A3FFA5}"/>
              </a:ext>
            </a:extLst>
          </p:cNvPr>
          <p:cNvSpPr txBox="1"/>
          <p:nvPr/>
        </p:nvSpPr>
        <p:spPr>
          <a:xfrm>
            <a:off x="261639" y="4678659"/>
            <a:ext cx="6060469" cy="253916"/>
          </a:xfrm>
          <a:prstGeom prst="rect">
            <a:avLst/>
          </a:prstGeom>
          <a:noFill/>
        </p:spPr>
        <p:txBody>
          <a:bodyPr wrap="square" rtlCol="0">
            <a:spAutoFit/>
          </a:bodyPr>
          <a:lstStyle/>
          <a:p>
            <a:r>
              <a:rPr lang="en-US" sz="1050" dirty="0"/>
              <a:t>Figure 6 – Email notification when the PIF has been completed</a:t>
            </a:r>
          </a:p>
        </p:txBody>
      </p:sp>
      <p:sp>
        <p:nvSpPr>
          <p:cNvPr id="8" name="Google Shape;567;p105">
            <a:extLst>
              <a:ext uri="{FF2B5EF4-FFF2-40B4-BE49-F238E27FC236}">
                <a16:creationId xmlns:a16="http://schemas.microsoft.com/office/drawing/2014/main" id="{C59CF5C1-BFBB-BE59-3FF1-35B14A86B36C}"/>
              </a:ext>
              <a:ext uri="{C183D7F6-B498-43B3-948B-1728B52AA6E4}">
                <adec:decorative xmlns:adec="http://schemas.microsoft.com/office/drawing/2017/decorative" val="1"/>
              </a:ext>
            </a:extLst>
          </p:cNvPr>
          <p:cNvSpPr txBox="1">
            <a:spLocks/>
          </p:cNvSpPr>
          <p:nvPr/>
        </p:nvSpPr>
        <p:spPr>
          <a:xfrm>
            <a:off x="6426068" y="1232176"/>
            <a:ext cx="2454525" cy="3447288"/>
          </a:xfrm>
          <a:prstGeom prst="rect">
            <a:avLst/>
          </a:prstGeom>
          <a:solidFill>
            <a:srgbClr val="E6E6E6"/>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200" dirty="0"/>
          </a:p>
        </p:txBody>
      </p:sp>
      <p:sp>
        <p:nvSpPr>
          <p:cNvPr id="14" name="TextBox 13">
            <a:extLst>
              <a:ext uri="{FF2B5EF4-FFF2-40B4-BE49-F238E27FC236}">
                <a16:creationId xmlns:a16="http://schemas.microsoft.com/office/drawing/2014/main" id="{10DDE5A0-3786-560B-2DA5-52A2334F6281}"/>
              </a:ext>
            </a:extLst>
          </p:cNvPr>
          <p:cNvSpPr txBox="1"/>
          <p:nvPr/>
        </p:nvSpPr>
        <p:spPr>
          <a:xfrm>
            <a:off x="6402025" y="1274959"/>
            <a:ext cx="2431393" cy="3255891"/>
          </a:xfrm>
          <a:prstGeom prst="rect">
            <a:avLst/>
          </a:prstGeom>
          <a:noFill/>
        </p:spPr>
        <p:txBody>
          <a:bodyPr wrap="square" rtlCol="0">
            <a:spAutoFit/>
          </a:bodyPr>
          <a:lstStyle/>
          <a:p>
            <a:pPr marL="101664" indent="0">
              <a:lnSpc>
                <a:spcPct val="150000"/>
              </a:lnSpc>
              <a:spcAft>
                <a:spcPts val="1200"/>
              </a:spcAft>
              <a:buSzPct val="100000"/>
              <a:buFont typeface="Arial" panose="020B0604020202020204" pitchFamily="34" charset="0"/>
              <a:buNone/>
            </a:pPr>
            <a:r>
              <a:rPr lang="en-US" sz="1200" dirty="0"/>
              <a:t>Once all necessary back-and-forth to collaborate on the Project Information Form is finished, you will receive an email confirming that the PIF has been completed.</a:t>
            </a:r>
          </a:p>
          <a:p>
            <a:pPr marL="101664" indent="0">
              <a:lnSpc>
                <a:spcPct val="150000"/>
              </a:lnSpc>
              <a:spcAft>
                <a:spcPts val="1200"/>
              </a:spcAft>
              <a:buSzPct val="100000"/>
              <a:buFont typeface="Arial" panose="020B0604020202020204" pitchFamily="34" charset="0"/>
              <a:buNone/>
            </a:pPr>
            <a:r>
              <a:rPr lang="en-US" sz="1200" dirty="0"/>
              <a:t>Click the View Completed Documents button to access a copy of the final document.</a:t>
            </a:r>
          </a:p>
        </p:txBody>
      </p:sp>
    </p:spTree>
    <p:extLst>
      <p:ext uri="{BB962C8B-B14F-4D97-AF65-F5344CB8AC3E}">
        <p14:creationId xmlns:p14="http://schemas.microsoft.com/office/powerpoint/2010/main" val="48041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410EB-88B0-D656-1B0E-3C6608A4335A}"/>
            </a:ext>
          </a:extLst>
        </p:cNvPr>
        <p:cNvGrpSpPr/>
        <p:nvPr/>
      </p:nvGrpSpPr>
      <p:grpSpPr>
        <a:xfrm>
          <a:off x="0" y="0"/>
          <a:ext cx="0" cy="0"/>
          <a:chOff x="0" y="0"/>
          <a:chExt cx="0" cy="0"/>
        </a:xfrm>
      </p:grpSpPr>
      <p:sp>
        <p:nvSpPr>
          <p:cNvPr id="4" name="Google Shape;567;p105">
            <a:extLst>
              <a:ext uri="{FF2B5EF4-FFF2-40B4-BE49-F238E27FC236}">
                <a16:creationId xmlns:a16="http://schemas.microsoft.com/office/drawing/2014/main" id="{D9E97458-1D4E-9B62-4755-E0BDE8A90B01}"/>
              </a:ext>
              <a:ext uri="{C183D7F6-B498-43B3-948B-1728B52AA6E4}">
                <adec:decorative xmlns:adec="http://schemas.microsoft.com/office/drawing/2017/decorative" val="1"/>
              </a:ext>
            </a:extLst>
          </p:cNvPr>
          <p:cNvSpPr txBox="1">
            <a:spLocks/>
          </p:cNvSpPr>
          <p:nvPr/>
        </p:nvSpPr>
        <p:spPr>
          <a:xfrm>
            <a:off x="6450967" y="1217824"/>
            <a:ext cx="2417460" cy="3438732"/>
          </a:xfrm>
          <a:prstGeom prst="rect">
            <a:avLst/>
          </a:prstGeom>
          <a:solidFill>
            <a:schemeClr val="accent1"/>
          </a:solidFill>
          <a:ln>
            <a:noFill/>
          </a:ln>
        </p:spPr>
        <p:txBody>
          <a:bodyPr spcFirstLastPara="1" vert="horz" wrap="square" lIns="0" tIns="0" rIns="0" bIns="0" rtlCol="0" anchor="t"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1664" indent="0">
              <a:buSzPct val="100000"/>
              <a:buFont typeface="Arial" panose="020B0604020202020204" pitchFamily="34" charset="0"/>
              <a:buNone/>
            </a:pPr>
            <a:endParaRPr lang="en-US" sz="1200" dirty="0">
              <a:solidFill>
                <a:schemeClr val="bg1"/>
              </a:solidFill>
            </a:endParaRPr>
          </a:p>
        </p:txBody>
      </p:sp>
      <p:sp>
        <p:nvSpPr>
          <p:cNvPr id="7" name="Rectangle 6">
            <a:extLst>
              <a:ext uri="{FF2B5EF4-FFF2-40B4-BE49-F238E27FC236}">
                <a16:creationId xmlns:a16="http://schemas.microsoft.com/office/drawing/2014/main" id="{CA743D7B-35E3-A0B9-D258-C772E7CACECD}"/>
              </a:ext>
              <a:ext uri="{C183D7F6-B498-43B3-948B-1728B52AA6E4}">
                <adec:decorative xmlns:adec="http://schemas.microsoft.com/office/drawing/2017/decorative" val="1"/>
              </a:ext>
            </a:extLst>
          </p:cNvPr>
          <p:cNvSpPr/>
          <p:nvPr/>
        </p:nvSpPr>
        <p:spPr>
          <a:xfrm>
            <a:off x="250701" y="1217824"/>
            <a:ext cx="5887052" cy="3438732"/>
          </a:xfrm>
          <a:prstGeom prst="rect">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D1FA90-B105-F023-A3EF-FA5A008DFA31}"/>
              </a:ext>
            </a:extLst>
          </p:cNvPr>
          <p:cNvSpPr>
            <a:spLocks noGrp="1"/>
          </p:cNvSpPr>
          <p:nvPr>
            <p:ph type="title"/>
          </p:nvPr>
        </p:nvSpPr>
        <p:spPr/>
        <p:txBody>
          <a:bodyPr>
            <a:noAutofit/>
          </a:bodyPr>
          <a:lstStyle/>
          <a:p>
            <a:r>
              <a:rPr lang="en-US" dirty="0"/>
              <a:t>Coming Up Next…</a:t>
            </a:r>
          </a:p>
        </p:txBody>
      </p:sp>
      <p:pic>
        <p:nvPicPr>
          <p:cNvPr id="16" name="Picture 15" descr="Screenshot illustrating the entire AFA Development Process for Local Government Users, highlighting Step 2.">
            <a:extLst>
              <a:ext uri="{FF2B5EF4-FFF2-40B4-BE49-F238E27FC236}">
                <a16:creationId xmlns:a16="http://schemas.microsoft.com/office/drawing/2014/main" id="{50A390C9-E22C-9769-25A7-A0D135368ED5}"/>
              </a:ext>
            </a:extLst>
          </p:cNvPr>
          <p:cNvPicPr>
            <a:picLocks noChangeAspect="1"/>
          </p:cNvPicPr>
          <p:nvPr/>
        </p:nvPicPr>
        <p:blipFill>
          <a:blip r:embed="rId3"/>
          <a:stretch>
            <a:fillRect/>
          </a:stretch>
        </p:blipFill>
        <p:spPr>
          <a:xfrm>
            <a:off x="642300" y="1413327"/>
            <a:ext cx="4281567" cy="3047725"/>
          </a:xfrm>
          <a:prstGeom prst="rect">
            <a:avLst/>
          </a:prstGeom>
        </p:spPr>
      </p:pic>
      <p:sp>
        <p:nvSpPr>
          <p:cNvPr id="9" name="TextBox 8">
            <a:extLst>
              <a:ext uri="{FF2B5EF4-FFF2-40B4-BE49-F238E27FC236}">
                <a16:creationId xmlns:a16="http://schemas.microsoft.com/office/drawing/2014/main" id="{929F30AB-67BE-7FE6-E64C-64B7895530F9}"/>
              </a:ext>
            </a:extLst>
          </p:cNvPr>
          <p:cNvSpPr txBox="1"/>
          <p:nvPr/>
        </p:nvSpPr>
        <p:spPr>
          <a:xfrm>
            <a:off x="261639" y="4678659"/>
            <a:ext cx="5813081" cy="253916"/>
          </a:xfrm>
          <a:prstGeom prst="rect">
            <a:avLst/>
          </a:prstGeom>
          <a:noFill/>
        </p:spPr>
        <p:txBody>
          <a:bodyPr wrap="square" rtlCol="0">
            <a:spAutoFit/>
          </a:bodyPr>
          <a:lstStyle/>
          <a:p>
            <a:r>
              <a:rPr lang="en-US" sz="1050" dirty="0"/>
              <a:t>Figure 7 – The AFA Development Process with Step 2 highlighted</a:t>
            </a:r>
          </a:p>
        </p:txBody>
      </p:sp>
      <p:sp>
        <p:nvSpPr>
          <p:cNvPr id="17" name="TextBox 16">
            <a:extLst>
              <a:ext uri="{FF2B5EF4-FFF2-40B4-BE49-F238E27FC236}">
                <a16:creationId xmlns:a16="http://schemas.microsoft.com/office/drawing/2014/main" id="{2B59D26B-F666-260F-CBF9-53DD3A11AF1A}"/>
              </a:ext>
            </a:extLst>
          </p:cNvPr>
          <p:cNvSpPr txBox="1"/>
          <p:nvPr/>
        </p:nvSpPr>
        <p:spPr>
          <a:xfrm>
            <a:off x="6450967" y="1217824"/>
            <a:ext cx="2417460" cy="3102003"/>
          </a:xfrm>
          <a:prstGeom prst="rect">
            <a:avLst/>
          </a:prstGeom>
          <a:noFill/>
        </p:spPr>
        <p:txBody>
          <a:bodyPr wrap="square" rtlCol="0">
            <a:spAutoFit/>
          </a:bodyPr>
          <a:lstStyle/>
          <a:p>
            <a:pPr>
              <a:lnSpc>
                <a:spcPct val="150000"/>
              </a:lnSpc>
            </a:pPr>
            <a:r>
              <a:rPr lang="en-US" sz="1200" dirty="0">
                <a:solidFill>
                  <a:schemeClr val="bg1"/>
                </a:solidFill>
              </a:rPr>
              <a:t>Continue to the next presentation for a walkthrough of the Step 2: Complete the Oversight Level Special Approval, Part A. If you have questions about this process, please email your district contact as listed on </a:t>
            </a:r>
            <a:r>
              <a:rPr lang="en-US" sz="1200" dirty="0">
                <a:solidFill>
                  <a:schemeClr val="bg1"/>
                </a:solidFill>
                <a:hlinkClick r:id="rId4">
                  <a:extLst>
                    <a:ext uri="{A12FA001-AC4F-418D-AE19-62706E023703}">
                      <ahyp:hlinkClr xmlns:ahyp="http://schemas.microsoft.com/office/drawing/2018/hyperlinkcolor" val="tx"/>
                    </a:ext>
                  </a:extLst>
                </a:hlinkClick>
              </a:rPr>
              <a:t>TxDOT’s AFA Development Process webpage</a:t>
            </a:r>
            <a:r>
              <a:rPr lang="en-US" sz="1200" dirty="0">
                <a:solidFill>
                  <a:schemeClr val="bg1"/>
                </a:solidFill>
              </a:rPr>
              <a:t>.</a:t>
            </a:r>
          </a:p>
        </p:txBody>
      </p:sp>
    </p:spTree>
    <p:extLst>
      <p:ext uri="{BB962C8B-B14F-4D97-AF65-F5344CB8AC3E}">
        <p14:creationId xmlns:p14="http://schemas.microsoft.com/office/powerpoint/2010/main" val="4077216100"/>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pptx" id="{71C56510-65E1-44E3-AE45-F2087DF0CB50}" vid="{C0BEAB5A-52E9-4028-963B-ADC40416EB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0D07B60D5D2D4095ECEB006A6CC716" ma:contentTypeVersion="20" ma:contentTypeDescription="Create a new document." ma:contentTypeScope="" ma:versionID="bc36042d79a6dd9a09023f5f16f9c2d5">
  <xsd:schema xmlns:xsd="http://www.w3.org/2001/XMLSchema" xmlns:xs="http://www.w3.org/2001/XMLSchema" xmlns:p="http://schemas.microsoft.com/office/2006/metadata/properties" xmlns:ns2="1cb78314-cfb0-4546-a0f7-03342a1cc160" xmlns:ns3="71776ca6-ad2e-4d30-a4bb-ecc3b4217cd7" targetNamespace="http://schemas.microsoft.com/office/2006/metadata/properties" ma:root="true" ma:fieldsID="231f6f52d54c5e4225bb378b88589073" ns2:_="" ns3:_="">
    <xsd:import namespace="1cb78314-cfb0-4546-a0f7-03342a1cc160"/>
    <xsd:import namespace="71776ca6-ad2e-4d30-a4bb-ecc3b4217cd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DateTaken" minOccurs="0"/>
                <xsd:element ref="ns2:MediaServiceLocation" minOccurs="0"/>
                <xsd:element ref="ns2:Note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b78314-cfb0-4546-a0f7-03342a1cc1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Notes" ma:index="21" nillable="true" ma:displayName="Notes" ma:format="Dropdown" ma:internalName="Note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100b2c1-7ce8-4bfa-b3ce-153ab71b1a0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776ca6-ad2e-4d30-a4bb-ecc3b4217cd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60d69fa-3477-45e4-8a2f-001a98a75e9b}" ma:internalName="TaxCatchAll" ma:showField="CatchAllData" ma:web="71776ca6-ad2e-4d30-a4bb-ecc3b4217c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1776ca6-ad2e-4d30-a4bb-ecc3b4217cd7" xsi:nil="true"/>
    <Notes xmlns="1cb78314-cfb0-4546-a0f7-03342a1cc160" xsi:nil="true"/>
    <lcf76f155ced4ddcb4097134ff3c332f xmlns="1cb78314-cfb0-4546-a0f7-03342a1cc16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4DFCBC-9E53-4C31-8833-5047457F74B9}">
  <ds:schemaRefs>
    <ds:schemaRef ds:uri="1cb78314-cfb0-4546-a0f7-03342a1cc160"/>
    <ds:schemaRef ds:uri="71776ca6-ad2e-4d30-a4bb-ecc3b4217c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0D19482-38E8-4400-9B89-4B88D70718A6}">
  <ds:schemaRefs>
    <ds:schemaRef ds:uri="http://purl.org/dc/terms/"/>
    <ds:schemaRef ds:uri="http://schemas.microsoft.com/office/infopath/2007/PartnerControls"/>
    <ds:schemaRef ds:uri="http://schemas.microsoft.com/office/2006/documentManagement/types"/>
    <ds:schemaRef ds:uri="71776ca6-ad2e-4d30-a4bb-ecc3b4217cd7"/>
    <ds:schemaRef ds:uri="http://schemas.openxmlformats.org/package/2006/metadata/core-properties"/>
    <ds:schemaRef ds:uri="1cb78314-cfb0-4546-a0f7-03342a1cc160"/>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7D11AF3-028D-4F82-8B1F-71365D447C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197</TotalTime>
  <Words>470</Words>
  <Application>Microsoft Office PowerPoint</Application>
  <PresentationFormat>Custom</PresentationFormat>
  <Paragraphs>34</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Verdana</vt:lpstr>
      <vt:lpstr>Arial</vt:lpstr>
      <vt:lpstr>Barlow Condensed Medium</vt:lpstr>
      <vt:lpstr>Wingdings</vt:lpstr>
      <vt:lpstr>Office Theme</vt:lpstr>
      <vt:lpstr>Project Information Form (PIF) Initiation and Completion Process</vt:lpstr>
      <vt:lpstr>Overall Process</vt:lpstr>
      <vt:lpstr>Receive Email Notification</vt:lpstr>
      <vt:lpstr>Enter Project Information Form (PIF)</vt:lpstr>
      <vt:lpstr>Fill in the PIF</vt:lpstr>
      <vt:lpstr>Add Comments, Initial, and Sign</vt:lpstr>
      <vt:lpstr>PIF Completion Email</vt:lpstr>
      <vt:lpstr>Coming Up Next…</vt:lpstr>
    </vt:vector>
  </TitlesOfParts>
  <Company>Texas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Information Form Completion for Local Government Users</dc:title>
  <dc:subject>This document walks through the process of completing a Project Information Form (PIF) for the AFA Development Process</dc:subject>
  <dc:creator>TXDOT</dc:creator>
  <cp:keywords>Advance Funding Agreement Development Process; Project Information Form; Contract Services Division; DocuSign CLM</cp:keywords>
  <cp:lastModifiedBy>Hannah Beavers</cp:lastModifiedBy>
  <cp:revision>12</cp:revision>
  <dcterms:created xsi:type="dcterms:W3CDTF">2026-08-25T20:11:09Z</dcterms:created>
  <dcterms:modified xsi:type="dcterms:W3CDTF">2026-08-30T16:57:21Z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Publication Date">
    <vt:lpwstr>2026-08-17</vt:lpwstr>
  </property>
  <property fmtid="{D5CDD505-2E9C-101B-9397-08002B2CF9AE}" pid="3" name="ContentTypeId">
    <vt:lpwstr>0x010100B80D07B60D5D2D4095ECEB006A6CC716</vt:lpwstr>
  </property>
  <property fmtid="{D5CDD505-2E9C-101B-9397-08002B2CF9AE}" pid="4" name="MediaServiceImageTags">
    <vt:lpwstr/>
  </property>
</Properties>
</file>