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4" r:id="rId4"/>
  </p:sldMasterIdLst>
  <p:notesMasterIdLst>
    <p:notesMasterId r:id="rId15"/>
  </p:notesMasterIdLst>
  <p:sldIdLst>
    <p:sldId id="269" r:id="rId5"/>
    <p:sldId id="300" r:id="rId6"/>
    <p:sldId id="273" r:id="rId7"/>
    <p:sldId id="302" r:id="rId8"/>
    <p:sldId id="303" r:id="rId9"/>
    <p:sldId id="304" r:id="rId10"/>
    <p:sldId id="306" r:id="rId11"/>
    <p:sldId id="307" r:id="rId12"/>
    <p:sldId id="308" r:id="rId13"/>
    <p:sldId id="301" r:id="rId14"/>
  </p:sldIdLst>
  <p:sldSz cx="9144000" cy="5148263"/>
  <p:notesSz cx="9144000" cy="6858000"/>
  <p:embeddedFontLst>
    <p:embeddedFont>
      <p:font typeface="Barlow Condensed Medium" panose="00000606000000000000" pitchFamily="2" charset="0"/>
      <p:regular r:id="rId16"/>
      <p: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6C5881-E5EA-0B90-B51B-745A85FB5398}" name="Bethany Hamilton" initials="BH" userId="S::bethany.hamilton@txdot.gov::bb9b8ca6-2fc0-4ecc-8f1f-5208794c15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F8E3"/>
    <a:srgbClr val="1BF1C8"/>
    <a:srgbClr val="F2F2F2"/>
    <a:srgbClr val="F5F5F5"/>
    <a:srgbClr val="F0F0F0"/>
    <a:srgbClr val="DADEE5"/>
    <a:srgbClr val="333F48"/>
    <a:srgbClr val="0056A9"/>
    <a:srgbClr val="5F0F40"/>
    <a:srgbClr val="D9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4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eavers" userId="07db5879-2f5b-4e19-b023-31613dc43ab6" providerId="ADAL" clId="{68B06596-BEB8-4548-B0A6-B126029E9C33}"/>
    <pc:docChg chg="undo custSel addSld modSld">
      <pc:chgData name="Hannah Beavers" userId="07db5879-2f5b-4e19-b023-31613dc43ab6" providerId="ADAL" clId="{68B06596-BEB8-4548-B0A6-B126029E9C33}" dt="2026-08-30T16:57:43.440" v="1776" actId="13244"/>
      <pc:docMkLst>
        <pc:docMk/>
      </pc:docMkLst>
      <pc:sldChg chg="modSp mod">
        <pc:chgData name="Hannah Beavers" userId="07db5879-2f5b-4e19-b023-31613dc43ab6" providerId="ADAL" clId="{68B06596-BEB8-4548-B0A6-B126029E9C33}" dt="2026-08-28T14:04:33.829" v="1393"/>
        <pc:sldMkLst>
          <pc:docMk/>
          <pc:sldMk cId="799684716" sldId="269"/>
        </pc:sldMkLst>
        <pc:spChg chg="mod">
          <ac:chgData name="Hannah Beavers" userId="07db5879-2f5b-4e19-b023-31613dc43ab6" providerId="ADAL" clId="{68B06596-BEB8-4548-B0A6-B126029E9C33}" dt="2026-08-28T14:04:16.935" v="1392" actId="20577"/>
          <ac:spMkLst>
            <pc:docMk/>
            <pc:sldMk cId="799684716" sldId="269"/>
            <ac:spMk id="2" creationId="{23A13CB2-1304-88FB-9044-4774D9D3B3DC}"/>
          </ac:spMkLst>
        </pc:spChg>
        <pc:spChg chg="mod">
          <ac:chgData name="Hannah Beavers" userId="07db5879-2f5b-4e19-b023-31613dc43ab6" providerId="ADAL" clId="{68B06596-BEB8-4548-B0A6-B126029E9C33}" dt="2026-08-28T14:04:33.829" v="1393"/>
          <ac:spMkLst>
            <pc:docMk/>
            <pc:sldMk cId="799684716" sldId="269"/>
            <ac:spMk id="3" creationId="{5BE37F18-99CA-8F2E-B588-7EE58DF02509}"/>
          </ac:spMkLst>
        </pc:spChg>
      </pc:sldChg>
      <pc:sldChg chg="addSp delSp modSp mod">
        <pc:chgData name="Hannah Beavers" userId="07db5879-2f5b-4e19-b023-31613dc43ab6" providerId="ADAL" clId="{68B06596-BEB8-4548-B0A6-B126029E9C33}" dt="2026-08-28T14:06:46.696" v="1623" actId="20577"/>
        <pc:sldMkLst>
          <pc:docMk/>
          <pc:sldMk cId="763679367" sldId="273"/>
        </pc:sldMkLst>
        <pc:spChg chg="mod">
          <ac:chgData name="Hannah Beavers" userId="07db5879-2f5b-4e19-b023-31613dc43ab6" providerId="ADAL" clId="{68B06596-BEB8-4548-B0A6-B126029E9C33}" dt="2026-08-28T13:30:25.167" v="271" actId="20577"/>
          <ac:spMkLst>
            <pc:docMk/>
            <pc:sldMk cId="763679367" sldId="273"/>
            <ac:spMk id="2" creationId="{6AF0EB6C-6D8F-A9B7-A294-17362D6AB77E}"/>
          </ac:spMkLst>
        </pc:spChg>
        <pc:spChg chg="mod">
          <ac:chgData name="Hannah Beavers" userId="07db5879-2f5b-4e19-b023-31613dc43ab6" providerId="ADAL" clId="{68B06596-BEB8-4548-B0A6-B126029E9C33}" dt="2026-08-28T14:06:46.696" v="1623" actId="20577"/>
          <ac:spMkLst>
            <pc:docMk/>
            <pc:sldMk cId="763679367" sldId="273"/>
            <ac:spMk id="5" creationId="{0C80EDBC-D2FC-9BBA-AF62-D40D8A225705}"/>
          </ac:spMkLst>
        </pc:spChg>
        <pc:spChg chg="mod">
          <ac:chgData name="Hannah Beavers" userId="07db5879-2f5b-4e19-b023-31613dc43ab6" providerId="ADAL" clId="{68B06596-BEB8-4548-B0A6-B126029E9C33}" dt="2026-08-28T14:06:39.229" v="1615" actId="20577"/>
          <ac:spMkLst>
            <pc:docMk/>
            <pc:sldMk cId="763679367" sldId="273"/>
            <ac:spMk id="11" creationId="{C541B729-ED63-F1FD-D084-EA29A2B71014}"/>
          </ac:spMkLst>
        </pc:spChg>
        <pc:picChg chg="add mod ord">
          <ac:chgData name="Hannah Beavers" userId="07db5879-2f5b-4e19-b023-31613dc43ab6" providerId="ADAL" clId="{68B06596-BEB8-4548-B0A6-B126029E9C33}" dt="2026-08-28T13:46:35.025" v="1380" actId="13244"/>
          <ac:picMkLst>
            <pc:docMk/>
            <pc:sldMk cId="763679367" sldId="273"/>
            <ac:picMk id="4" creationId="{FFEA7298-61F2-6C86-CA3B-DD3105F4E850}"/>
          </ac:picMkLst>
        </pc:picChg>
      </pc:sldChg>
      <pc:sldChg chg="addSp delSp modSp mod">
        <pc:chgData name="Hannah Beavers" userId="07db5879-2f5b-4e19-b023-31613dc43ab6" providerId="ADAL" clId="{68B06596-BEB8-4548-B0A6-B126029E9C33}" dt="2026-08-30T16:54:40.609" v="1763" actId="21"/>
        <pc:sldMkLst>
          <pc:docMk/>
          <pc:sldMk cId="2302345346" sldId="300"/>
        </pc:sldMkLst>
        <pc:spChg chg="mod">
          <ac:chgData name="Hannah Beavers" userId="07db5879-2f5b-4e19-b023-31613dc43ab6" providerId="ADAL" clId="{68B06596-BEB8-4548-B0A6-B126029E9C33}" dt="2026-08-28T13:46:24.500" v="1379" actId="1036"/>
          <ac:spMkLst>
            <pc:docMk/>
            <pc:sldMk cId="2302345346" sldId="300"/>
            <ac:spMk id="2" creationId="{61EF0DCC-5C8C-5997-6865-5AEE14929D82}"/>
          </ac:spMkLst>
        </pc:spChg>
        <pc:spChg chg="del mod">
          <ac:chgData name="Hannah Beavers" userId="07db5879-2f5b-4e19-b023-31613dc43ab6" providerId="ADAL" clId="{68B06596-BEB8-4548-B0A6-B126029E9C33}" dt="2026-08-30T16:52:38.699" v="1688" actId="478"/>
          <ac:spMkLst>
            <pc:docMk/>
            <pc:sldMk cId="2302345346" sldId="300"/>
            <ac:spMk id="4" creationId="{13EC7549-2671-4BFD-D9C5-BAAE46E4013B}"/>
          </ac:spMkLst>
        </pc:spChg>
        <pc:spChg chg="del">
          <ac:chgData name="Hannah Beavers" userId="07db5879-2f5b-4e19-b023-31613dc43ab6" providerId="ADAL" clId="{68B06596-BEB8-4548-B0A6-B126029E9C33}" dt="2026-08-30T16:52:38.699" v="1688" actId="478"/>
          <ac:spMkLst>
            <pc:docMk/>
            <pc:sldMk cId="2302345346" sldId="300"/>
            <ac:spMk id="6" creationId="{496024CE-BF61-A2DB-17E9-690EA3A26C84}"/>
          </ac:spMkLst>
        </pc:spChg>
        <pc:spChg chg="mod ord">
          <ac:chgData name="Hannah Beavers" userId="07db5879-2f5b-4e19-b023-31613dc43ab6" providerId="ADAL" clId="{68B06596-BEB8-4548-B0A6-B126029E9C33}" dt="2026-08-30T16:53:14.984" v="1697" actId="1076"/>
          <ac:spMkLst>
            <pc:docMk/>
            <pc:sldMk cId="2302345346" sldId="300"/>
            <ac:spMk id="7" creationId="{6AE70A2D-ADF3-50B8-F250-85BD743A9F1D}"/>
          </ac:spMkLst>
        </pc:spChg>
        <pc:spChg chg="add">
          <ac:chgData name="Hannah Beavers" userId="07db5879-2f5b-4e19-b023-31613dc43ab6" providerId="ADAL" clId="{68B06596-BEB8-4548-B0A6-B126029E9C33}" dt="2026-08-30T16:52:42.836" v="1690" actId="22"/>
          <ac:spMkLst>
            <pc:docMk/>
            <pc:sldMk cId="2302345346" sldId="300"/>
            <ac:spMk id="8" creationId="{065EF760-D75C-AA88-2E8F-2922AAD11C7C}"/>
          </ac:spMkLst>
        </pc:spChg>
        <pc:spChg chg="add del">
          <ac:chgData name="Hannah Beavers" userId="07db5879-2f5b-4e19-b023-31613dc43ab6" providerId="ADAL" clId="{68B06596-BEB8-4548-B0A6-B126029E9C33}" dt="2026-08-30T16:52:51.966" v="1692" actId="478"/>
          <ac:spMkLst>
            <pc:docMk/>
            <pc:sldMk cId="2302345346" sldId="300"/>
            <ac:spMk id="14" creationId="{4D60B34E-9909-A934-4C5D-6E9BC2C34A0E}"/>
          </ac:spMkLst>
        </pc:spChg>
        <pc:spChg chg="add del">
          <ac:chgData name="Hannah Beavers" userId="07db5879-2f5b-4e19-b023-31613dc43ab6" providerId="ADAL" clId="{68B06596-BEB8-4548-B0A6-B126029E9C33}" dt="2026-08-30T16:52:51.966" v="1692" actId="478"/>
          <ac:spMkLst>
            <pc:docMk/>
            <pc:sldMk cId="2302345346" sldId="300"/>
            <ac:spMk id="16" creationId="{6CB4C1E9-1148-3AB4-5E8C-E7F878A406C6}"/>
          </ac:spMkLst>
        </pc:spChg>
        <pc:spChg chg="add">
          <ac:chgData name="Hannah Beavers" userId="07db5879-2f5b-4e19-b023-31613dc43ab6" providerId="ADAL" clId="{68B06596-BEB8-4548-B0A6-B126029E9C33}" dt="2026-08-30T16:52:57.552" v="1693" actId="22"/>
          <ac:spMkLst>
            <pc:docMk/>
            <pc:sldMk cId="2302345346" sldId="300"/>
            <ac:spMk id="18" creationId="{46DFBBFF-7471-BF17-60FE-40A8F4D79472}"/>
          </ac:spMkLst>
        </pc:spChg>
        <pc:spChg chg="add mod">
          <ac:chgData name="Hannah Beavers" userId="07db5879-2f5b-4e19-b023-31613dc43ab6" providerId="ADAL" clId="{68B06596-BEB8-4548-B0A6-B126029E9C33}" dt="2026-08-30T16:53:22.378" v="1703" actId="20577"/>
          <ac:spMkLst>
            <pc:docMk/>
            <pc:sldMk cId="2302345346" sldId="300"/>
            <ac:spMk id="20" creationId="{D34A15C7-55B3-7DA8-CA92-E6392F46FF1D}"/>
          </ac:spMkLst>
        </pc:spChg>
        <pc:spChg chg="del mod">
          <ac:chgData name="Hannah Beavers" userId="07db5879-2f5b-4e19-b023-31613dc43ab6" providerId="ADAL" clId="{68B06596-BEB8-4548-B0A6-B126029E9C33}" dt="2026-08-30T16:52:42.508" v="1689" actId="478"/>
          <ac:spMkLst>
            <pc:docMk/>
            <pc:sldMk cId="2302345346" sldId="300"/>
            <ac:spMk id="42" creationId="{E8A41873-20D8-1250-DE80-30170075AE24}"/>
          </ac:spMkLst>
        </pc:spChg>
        <pc:picChg chg="add del mod">
          <ac:chgData name="Hannah Beavers" userId="07db5879-2f5b-4e19-b023-31613dc43ab6" providerId="ADAL" clId="{68B06596-BEB8-4548-B0A6-B126029E9C33}" dt="2026-08-30T16:52:38.699" v="1688" actId="478"/>
          <ac:picMkLst>
            <pc:docMk/>
            <pc:sldMk cId="2302345346" sldId="300"/>
            <ac:picMk id="5" creationId="{E50A19BF-FD1B-A7A7-DDF0-AAD564E82E8B}"/>
          </ac:picMkLst>
        </pc:picChg>
        <pc:picChg chg="add del mod">
          <ac:chgData name="Hannah Beavers" userId="07db5879-2f5b-4e19-b023-31613dc43ab6" providerId="ADAL" clId="{68B06596-BEB8-4548-B0A6-B126029E9C33}" dt="2026-08-30T16:52:38.699" v="1688" actId="478"/>
          <ac:picMkLst>
            <pc:docMk/>
            <pc:sldMk cId="2302345346" sldId="300"/>
            <ac:picMk id="9" creationId="{7AA3CE7B-D20C-8FB5-52CD-1BC5B7D7C357}"/>
          </ac:picMkLst>
        </pc:picChg>
        <pc:picChg chg="add del mod ord">
          <ac:chgData name="Hannah Beavers" userId="07db5879-2f5b-4e19-b023-31613dc43ab6" providerId="ADAL" clId="{68B06596-BEB8-4548-B0A6-B126029E9C33}" dt="2026-08-30T16:52:38.699" v="1688" actId="478"/>
          <ac:picMkLst>
            <pc:docMk/>
            <pc:sldMk cId="2302345346" sldId="300"/>
            <ac:picMk id="10" creationId="{9D308FAB-5D25-9EF8-09DA-95D3828B51AD}"/>
          </ac:picMkLst>
        </pc:picChg>
        <pc:picChg chg="add">
          <ac:chgData name="Hannah Beavers" userId="07db5879-2f5b-4e19-b023-31613dc43ab6" providerId="ADAL" clId="{68B06596-BEB8-4548-B0A6-B126029E9C33}" dt="2026-08-30T16:52:42.836" v="1690" actId="22"/>
          <ac:picMkLst>
            <pc:docMk/>
            <pc:sldMk cId="2302345346" sldId="300"/>
            <ac:picMk id="12" creationId="{4D802B94-0099-D55A-E6B5-D1B1C3EBA356}"/>
          </ac:picMkLst>
        </pc:picChg>
        <pc:picChg chg="add del mod">
          <ac:chgData name="Hannah Beavers" userId="07db5879-2f5b-4e19-b023-31613dc43ab6" providerId="ADAL" clId="{68B06596-BEB8-4548-B0A6-B126029E9C33}" dt="2026-08-30T16:54:40.609" v="1763" actId="21"/>
          <ac:picMkLst>
            <pc:docMk/>
            <pc:sldMk cId="2302345346" sldId="300"/>
            <ac:picMk id="22" creationId="{60452AA9-35F9-2AF5-2140-94B50C5679F6}"/>
          </ac:picMkLst>
        </pc:picChg>
      </pc:sldChg>
      <pc:sldChg chg="addSp delSp modSp mod">
        <pc:chgData name="Hannah Beavers" userId="07db5879-2f5b-4e19-b023-31613dc43ab6" providerId="ADAL" clId="{68B06596-BEB8-4548-B0A6-B126029E9C33}" dt="2026-08-30T16:57:43.440" v="1776" actId="13244"/>
        <pc:sldMkLst>
          <pc:docMk/>
          <pc:sldMk cId="4077216100" sldId="301"/>
        </pc:sldMkLst>
        <pc:spChg chg="ord">
          <ac:chgData name="Hannah Beavers" userId="07db5879-2f5b-4e19-b023-31613dc43ab6" providerId="ADAL" clId="{68B06596-BEB8-4548-B0A6-B126029E9C33}" dt="2026-08-30T16:57:41.286" v="1775" actId="13244"/>
          <ac:spMkLst>
            <pc:docMk/>
            <pc:sldMk cId="4077216100" sldId="301"/>
            <ac:spMk id="2" creationId="{0CD1FA90-B105-F023-A3EF-FA5A008DFA31}"/>
          </ac:spMkLst>
        </pc:spChg>
        <pc:spChg chg="add ord">
          <ac:chgData name="Hannah Beavers" userId="07db5879-2f5b-4e19-b023-31613dc43ab6" providerId="ADAL" clId="{68B06596-BEB8-4548-B0A6-B126029E9C33}" dt="2026-08-30T16:53:49.790" v="1708" actId="167"/>
          <ac:spMkLst>
            <pc:docMk/>
            <pc:sldMk cId="4077216100" sldId="301"/>
            <ac:spMk id="4" creationId="{E39A418F-3073-667E-AA36-9DA18102392F}"/>
          </ac:spMkLst>
        </pc:spChg>
        <pc:spChg chg="add ord">
          <ac:chgData name="Hannah Beavers" userId="07db5879-2f5b-4e19-b023-31613dc43ab6" providerId="ADAL" clId="{68B06596-BEB8-4548-B0A6-B126029E9C33}" dt="2026-08-30T16:53:49.790" v="1708" actId="167"/>
          <ac:spMkLst>
            <pc:docMk/>
            <pc:sldMk cId="4077216100" sldId="301"/>
            <ac:spMk id="7" creationId="{A7DC4E4B-B73D-E007-3745-262D3F8312AA}"/>
          </ac:spMkLst>
        </pc:spChg>
        <pc:spChg chg="add mod ord">
          <ac:chgData name="Hannah Beavers" userId="07db5879-2f5b-4e19-b023-31613dc43ab6" providerId="ADAL" clId="{68B06596-BEB8-4548-B0A6-B126029E9C33}" dt="2026-08-30T16:54:00.370" v="1713" actId="20577"/>
          <ac:spMkLst>
            <pc:docMk/>
            <pc:sldMk cId="4077216100" sldId="301"/>
            <ac:spMk id="9" creationId="{670DDA8F-91B2-4626-A4F7-72F2A38B8E83}"/>
          </ac:spMkLst>
        </pc:spChg>
        <pc:spChg chg="del mod">
          <ac:chgData name="Hannah Beavers" userId="07db5879-2f5b-4e19-b023-31613dc43ab6" providerId="ADAL" clId="{68B06596-BEB8-4548-B0A6-B126029E9C33}" dt="2026-08-30T16:53:42.776" v="1705" actId="478"/>
          <ac:spMkLst>
            <pc:docMk/>
            <pc:sldMk cId="4077216100" sldId="301"/>
            <ac:spMk id="11" creationId="{69DE4508-FDB3-2ED4-5FEC-0BF20C8F6D91}"/>
          </ac:spMkLst>
        </pc:spChg>
        <pc:spChg chg="del mod">
          <ac:chgData name="Hannah Beavers" userId="07db5879-2f5b-4e19-b023-31613dc43ab6" providerId="ADAL" clId="{68B06596-BEB8-4548-B0A6-B126029E9C33}" dt="2026-08-30T16:53:55.075" v="1709" actId="478"/>
          <ac:spMkLst>
            <pc:docMk/>
            <pc:sldMk cId="4077216100" sldId="301"/>
            <ac:spMk id="13" creationId="{F1CDA550-BCE9-EAA2-369E-5206FB2C3828}"/>
          </ac:spMkLst>
        </pc:spChg>
        <pc:spChg chg="del mod">
          <ac:chgData name="Hannah Beavers" userId="07db5879-2f5b-4e19-b023-31613dc43ab6" providerId="ADAL" clId="{68B06596-BEB8-4548-B0A6-B126029E9C33}" dt="2026-08-30T16:53:45.939" v="1706" actId="478"/>
          <ac:spMkLst>
            <pc:docMk/>
            <pc:sldMk cId="4077216100" sldId="301"/>
            <ac:spMk id="15" creationId="{A656A78F-DB73-6032-F29B-5B2E0026FC68}"/>
          </ac:spMkLst>
        </pc:spChg>
        <pc:spChg chg="mod">
          <ac:chgData name="Hannah Beavers" userId="07db5879-2f5b-4e19-b023-31613dc43ab6" providerId="ADAL" clId="{68B06596-BEB8-4548-B0A6-B126029E9C33}" dt="2026-08-30T16:54:10.134" v="1715" actId="14100"/>
          <ac:spMkLst>
            <pc:docMk/>
            <pc:sldMk cId="4077216100" sldId="301"/>
            <ac:spMk id="17" creationId="{2B59D26B-F666-260F-CBF9-53DD3A11AF1A}"/>
          </ac:spMkLst>
        </pc:spChg>
        <pc:picChg chg="add del mod ord">
          <ac:chgData name="Hannah Beavers" userId="07db5879-2f5b-4e19-b023-31613dc43ab6" providerId="ADAL" clId="{68B06596-BEB8-4548-B0A6-B126029E9C33}" dt="2026-08-30T16:53:42.005" v="1704" actId="478"/>
          <ac:picMkLst>
            <pc:docMk/>
            <pc:sldMk cId="4077216100" sldId="301"/>
            <ac:picMk id="6" creationId="{77BD9EB3-42DE-F6B1-F90C-CC425ABD5FB1}"/>
          </ac:picMkLst>
        </pc:picChg>
        <pc:picChg chg="add del mod">
          <ac:chgData name="Hannah Beavers" userId="07db5879-2f5b-4e19-b023-31613dc43ab6" providerId="ADAL" clId="{68B06596-BEB8-4548-B0A6-B126029E9C33}" dt="2026-08-30T16:54:31.449" v="1739" actId="21"/>
          <ac:picMkLst>
            <pc:docMk/>
            <pc:sldMk cId="4077216100" sldId="301"/>
            <ac:picMk id="12" creationId="{E42F0DA0-E512-8C95-D741-11710BB1D0C5}"/>
          </ac:picMkLst>
        </pc:picChg>
        <pc:picChg chg="add mod ord">
          <ac:chgData name="Hannah Beavers" userId="07db5879-2f5b-4e19-b023-31613dc43ab6" providerId="ADAL" clId="{68B06596-BEB8-4548-B0A6-B126029E9C33}" dt="2026-08-30T16:57:43.440" v="1776" actId="13244"/>
          <ac:picMkLst>
            <pc:docMk/>
            <pc:sldMk cId="4077216100" sldId="301"/>
            <ac:picMk id="16" creationId="{A53B6093-3EEE-C827-3BE7-FA34B20F9620}"/>
          </ac:picMkLst>
        </pc:picChg>
      </pc:sldChg>
      <pc:sldChg chg="addSp delSp modSp mod">
        <pc:chgData name="Hannah Beavers" userId="07db5879-2f5b-4e19-b023-31613dc43ab6" providerId="ADAL" clId="{68B06596-BEB8-4548-B0A6-B126029E9C33}" dt="2026-08-28T13:46:43.311" v="1381" actId="13244"/>
        <pc:sldMkLst>
          <pc:docMk/>
          <pc:sldMk cId="785731239" sldId="302"/>
        </pc:sldMkLst>
        <pc:spChg chg="mod">
          <ac:chgData name="Hannah Beavers" userId="07db5879-2f5b-4e19-b023-31613dc43ab6" providerId="ADAL" clId="{68B06596-BEB8-4548-B0A6-B126029E9C33}" dt="2026-08-28T13:30:36.327" v="317" actId="20577"/>
          <ac:spMkLst>
            <pc:docMk/>
            <pc:sldMk cId="785731239" sldId="302"/>
            <ac:spMk id="2" creationId="{3C22303C-8645-1648-5C3B-D480B869C1FA}"/>
          </ac:spMkLst>
        </pc:spChg>
        <pc:spChg chg="mod">
          <ac:chgData name="Hannah Beavers" userId="07db5879-2f5b-4e19-b023-31613dc43ab6" providerId="ADAL" clId="{68B06596-BEB8-4548-B0A6-B126029E9C33}" dt="2026-08-28T13:40:03.512" v="674"/>
          <ac:spMkLst>
            <pc:docMk/>
            <pc:sldMk cId="785731239" sldId="302"/>
            <ac:spMk id="7" creationId="{8FAD304C-B89E-9113-D49F-9980B03073E5}"/>
          </ac:spMkLst>
        </pc:spChg>
        <pc:spChg chg="mod">
          <ac:chgData name="Hannah Beavers" userId="07db5879-2f5b-4e19-b023-31613dc43ab6" providerId="ADAL" clId="{68B06596-BEB8-4548-B0A6-B126029E9C33}" dt="2026-08-28T13:32:49.275" v="600" actId="20577"/>
          <ac:spMkLst>
            <pc:docMk/>
            <pc:sldMk cId="785731239" sldId="302"/>
            <ac:spMk id="12" creationId="{2B6883E9-043D-583D-9958-F5E8D2BEA696}"/>
          </ac:spMkLst>
        </pc:spChg>
        <pc:picChg chg="add mod ord">
          <ac:chgData name="Hannah Beavers" userId="07db5879-2f5b-4e19-b023-31613dc43ab6" providerId="ADAL" clId="{68B06596-BEB8-4548-B0A6-B126029E9C33}" dt="2026-08-28T13:46:43.311" v="1381" actId="13244"/>
          <ac:picMkLst>
            <pc:docMk/>
            <pc:sldMk cId="785731239" sldId="302"/>
            <ac:picMk id="4" creationId="{8D43B755-C976-84DC-441E-662303C016B5}"/>
          </ac:picMkLst>
        </pc:picChg>
      </pc:sldChg>
      <pc:sldChg chg="addSp delSp modSp mod">
        <pc:chgData name="Hannah Beavers" userId="07db5879-2f5b-4e19-b023-31613dc43ab6" providerId="ADAL" clId="{68B06596-BEB8-4548-B0A6-B126029E9C33}" dt="2026-08-28T14:06:56.015" v="1624" actId="14100"/>
        <pc:sldMkLst>
          <pc:docMk/>
          <pc:sldMk cId="1926023999" sldId="303"/>
        </pc:sldMkLst>
        <pc:spChg chg="mod">
          <ac:chgData name="Hannah Beavers" userId="07db5879-2f5b-4e19-b023-31613dc43ab6" providerId="ADAL" clId="{68B06596-BEB8-4548-B0A6-B126029E9C33}" dt="2026-08-28T13:30:43.774" v="329" actId="20577"/>
          <ac:spMkLst>
            <pc:docMk/>
            <pc:sldMk cId="1926023999" sldId="303"/>
            <ac:spMk id="2" creationId="{79B90251-D132-2711-5689-8100C9719026}"/>
          </ac:spMkLst>
        </pc:spChg>
        <pc:spChg chg="mod">
          <ac:chgData name="Hannah Beavers" userId="07db5879-2f5b-4e19-b023-31613dc43ab6" providerId="ADAL" clId="{68B06596-BEB8-4548-B0A6-B126029E9C33}" dt="2026-08-28T13:33:00.007" v="601"/>
          <ac:spMkLst>
            <pc:docMk/>
            <pc:sldMk cId="1926023999" sldId="303"/>
            <ac:spMk id="10" creationId="{5EDB57A5-F178-0A55-3AF7-D7F71594E69D}"/>
          </ac:spMkLst>
        </pc:spChg>
        <pc:spChg chg="mod">
          <ac:chgData name="Hannah Beavers" userId="07db5879-2f5b-4e19-b023-31613dc43ab6" providerId="ADAL" clId="{68B06596-BEB8-4548-B0A6-B126029E9C33}" dt="2026-08-28T14:06:56.015" v="1624" actId="14100"/>
          <ac:spMkLst>
            <pc:docMk/>
            <pc:sldMk cId="1926023999" sldId="303"/>
            <ac:spMk id="12" creationId="{7E1E53AC-DC2F-1AE0-086F-892A5748111B}"/>
          </ac:spMkLst>
        </pc:spChg>
        <pc:picChg chg="add mod ord">
          <ac:chgData name="Hannah Beavers" userId="07db5879-2f5b-4e19-b023-31613dc43ab6" providerId="ADAL" clId="{68B06596-BEB8-4548-B0A6-B126029E9C33}" dt="2026-08-28T13:46:50.219" v="1382" actId="13244"/>
          <ac:picMkLst>
            <pc:docMk/>
            <pc:sldMk cId="1926023999" sldId="303"/>
            <ac:picMk id="4" creationId="{D83BE01B-F22F-2690-523B-FF4F27F98F7A}"/>
          </ac:picMkLst>
        </pc:picChg>
      </pc:sldChg>
      <pc:sldChg chg="addSp delSp modSp mod">
        <pc:chgData name="Hannah Beavers" userId="07db5879-2f5b-4e19-b023-31613dc43ab6" providerId="ADAL" clId="{68B06596-BEB8-4548-B0A6-B126029E9C33}" dt="2026-08-28T13:46:56.334" v="1383" actId="13244"/>
        <pc:sldMkLst>
          <pc:docMk/>
          <pc:sldMk cId="3778059887" sldId="304"/>
        </pc:sldMkLst>
        <pc:spChg chg="mod">
          <ac:chgData name="Hannah Beavers" userId="07db5879-2f5b-4e19-b023-31613dc43ab6" providerId="ADAL" clId="{68B06596-BEB8-4548-B0A6-B126029E9C33}" dt="2026-08-28T13:30:50.686" v="364" actId="20577"/>
          <ac:spMkLst>
            <pc:docMk/>
            <pc:sldMk cId="3778059887" sldId="304"/>
            <ac:spMk id="2" creationId="{179BD158-1093-EBDD-FB3F-C3D4ED696063}"/>
          </ac:spMkLst>
        </pc:spChg>
        <pc:spChg chg="mod">
          <ac:chgData name="Hannah Beavers" userId="07db5879-2f5b-4e19-b023-31613dc43ab6" providerId="ADAL" clId="{68B06596-BEB8-4548-B0A6-B126029E9C33}" dt="2026-08-28T13:33:13.263" v="604" actId="20577"/>
          <ac:spMkLst>
            <pc:docMk/>
            <pc:sldMk cId="3778059887" sldId="304"/>
            <ac:spMk id="14" creationId="{B9832FD9-8538-ED6D-E255-915417B9B7B1}"/>
          </ac:spMkLst>
        </pc:spChg>
        <pc:spChg chg="mod">
          <ac:chgData name="Hannah Beavers" userId="07db5879-2f5b-4e19-b023-31613dc43ab6" providerId="ADAL" clId="{68B06596-BEB8-4548-B0A6-B126029E9C33}" dt="2026-08-28T13:40:44.949" v="684" actId="962"/>
          <ac:spMkLst>
            <pc:docMk/>
            <pc:sldMk cId="3778059887" sldId="304"/>
            <ac:spMk id="19" creationId="{77660504-4811-68FD-C6E5-559FDCA4AC09}"/>
          </ac:spMkLst>
        </pc:spChg>
        <pc:picChg chg="add mod ord">
          <ac:chgData name="Hannah Beavers" userId="07db5879-2f5b-4e19-b023-31613dc43ab6" providerId="ADAL" clId="{68B06596-BEB8-4548-B0A6-B126029E9C33}" dt="2026-08-28T13:46:56.334" v="1383" actId="13244"/>
          <ac:picMkLst>
            <pc:docMk/>
            <pc:sldMk cId="3778059887" sldId="304"/>
            <ac:picMk id="4" creationId="{1C7C37B3-438E-B20B-D630-478F13B36369}"/>
          </ac:picMkLst>
        </pc:picChg>
      </pc:sldChg>
      <pc:sldChg chg="addSp delSp modSp mod">
        <pc:chgData name="Hannah Beavers" userId="07db5879-2f5b-4e19-b023-31613dc43ab6" providerId="ADAL" clId="{68B06596-BEB8-4548-B0A6-B126029E9C33}" dt="2026-08-28T14:07:09.789" v="1640" actId="20577"/>
        <pc:sldMkLst>
          <pc:docMk/>
          <pc:sldMk cId="480411495" sldId="306"/>
        </pc:sldMkLst>
        <pc:spChg chg="mod">
          <ac:chgData name="Hannah Beavers" userId="07db5879-2f5b-4e19-b023-31613dc43ab6" providerId="ADAL" clId="{68B06596-BEB8-4548-B0A6-B126029E9C33}" dt="2026-08-28T13:31:00.285" v="388" actId="20577"/>
          <ac:spMkLst>
            <pc:docMk/>
            <pc:sldMk cId="480411495" sldId="306"/>
            <ac:spMk id="2" creationId="{54DC5FF2-34D4-DDAA-0758-655F2F86F3B1}"/>
          </ac:spMkLst>
        </pc:spChg>
        <pc:spChg chg="mod">
          <ac:chgData name="Hannah Beavers" userId="07db5879-2f5b-4e19-b023-31613dc43ab6" providerId="ADAL" clId="{68B06596-BEB8-4548-B0A6-B126029E9C33}" dt="2026-08-28T14:07:09.789" v="1640" actId="20577"/>
          <ac:spMkLst>
            <pc:docMk/>
            <pc:sldMk cId="480411495" sldId="306"/>
            <ac:spMk id="11" creationId="{C133C5E7-71B2-6EDC-1307-8D42E9A3FFA5}"/>
          </ac:spMkLst>
        </pc:spChg>
        <pc:spChg chg="mod">
          <ac:chgData name="Hannah Beavers" userId="07db5879-2f5b-4e19-b023-31613dc43ab6" providerId="ADAL" clId="{68B06596-BEB8-4548-B0A6-B126029E9C33}" dt="2026-08-28T14:07:06.083" v="1632" actId="20577"/>
          <ac:spMkLst>
            <pc:docMk/>
            <pc:sldMk cId="480411495" sldId="306"/>
            <ac:spMk id="14" creationId="{10DDE5A0-3786-560B-2DA5-52A2334F6281}"/>
          </ac:spMkLst>
        </pc:spChg>
        <pc:picChg chg="add mod ord">
          <ac:chgData name="Hannah Beavers" userId="07db5879-2f5b-4e19-b023-31613dc43ab6" providerId="ADAL" clId="{68B06596-BEB8-4548-B0A6-B126029E9C33}" dt="2026-08-28T13:47:03.607" v="1384" actId="13244"/>
          <ac:picMkLst>
            <pc:docMk/>
            <pc:sldMk cId="480411495" sldId="306"/>
            <ac:picMk id="4" creationId="{5B38878C-7871-5777-9D0E-77DC074DE5E6}"/>
          </ac:picMkLst>
        </pc:picChg>
      </pc:sldChg>
      <pc:sldChg chg="addSp modSp add mod">
        <pc:chgData name="Hannah Beavers" userId="07db5879-2f5b-4e19-b023-31613dc43ab6" providerId="ADAL" clId="{68B06596-BEB8-4548-B0A6-B126029E9C33}" dt="2026-08-28T13:47:10.449" v="1385" actId="13244"/>
        <pc:sldMkLst>
          <pc:docMk/>
          <pc:sldMk cId="4091452524" sldId="307"/>
        </pc:sldMkLst>
        <pc:spChg chg="mod">
          <ac:chgData name="Hannah Beavers" userId="07db5879-2f5b-4e19-b023-31613dc43ab6" providerId="ADAL" clId="{68B06596-BEB8-4548-B0A6-B126029E9C33}" dt="2026-08-28T13:31:15.901" v="444" actId="20577"/>
          <ac:spMkLst>
            <pc:docMk/>
            <pc:sldMk cId="4091452524" sldId="307"/>
            <ac:spMk id="2" creationId="{9A43E16D-7F8E-9641-72BA-B38B69D74E14}"/>
          </ac:spMkLst>
        </pc:spChg>
        <pc:spChg chg="mod">
          <ac:chgData name="Hannah Beavers" userId="07db5879-2f5b-4e19-b023-31613dc43ab6" providerId="ADAL" clId="{68B06596-BEB8-4548-B0A6-B126029E9C33}" dt="2026-08-28T13:42:30.163" v="912" actId="962"/>
          <ac:spMkLst>
            <pc:docMk/>
            <pc:sldMk cId="4091452524" sldId="307"/>
            <ac:spMk id="11" creationId="{F5649939-537A-1600-6D66-9648B768E9C5}"/>
          </ac:spMkLst>
        </pc:spChg>
        <pc:spChg chg="mod">
          <ac:chgData name="Hannah Beavers" userId="07db5879-2f5b-4e19-b023-31613dc43ab6" providerId="ADAL" clId="{68B06596-BEB8-4548-B0A6-B126029E9C33}" dt="2026-08-28T13:44:24.091" v="1341" actId="20577"/>
          <ac:spMkLst>
            <pc:docMk/>
            <pc:sldMk cId="4091452524" sldId="307"/>
            <ac:spMk id="14" creationId="{C7FA61B6-3E73-F7DF-F12D-5BDA361A6F73}"/>
          </ac:spMkLst>
        </pc:spChg>
        <pc:picChg chg="add mod ord">
          <ac:chgData name="Hannah Beavers" userId="07db5879-2f5b-4e19-b023-31613dc43ab6" providerId="ADAL" clId="{68B06596-BEB8-4548-B0A6-B126029E9C33}" dt="2026-08-28T13:47:10.449" v="1385" actId="13244"/>
          <ac:picMkLst>
            <pc:docMk/>
            <pc:sldMk cId="4091452524" sldId="307"/>
            <ac:picMk id="4" creationId="{CBAF2BE8-B986-1B91-2F2C-F04DF17EF9CD}"/>
          </ac:picMkLst>
        </pc:picChg>
      </pc:sldChg>
      <pc:sldChg chg="addSp modSp add mod">
        <pc:chgData name="Hannah Beavers" userId="07db5879-2f5b-4e19-b023-31613dc43ab6" providerId="ADAL" clId="{68B06596-BEB8-4548-B0A6-B126029E9C33}" dt="2026-08-28T14:07:26.641" v="1656" actId="20577"/>
        <pc:sldMkLst>
          <pc:docMk/>
          <pc:sldMk cId="4231640570" sldId="308"/>
        </pc:sldMkLst>
        <pc:spChg chg="mod">
          <ac:chgData name="Hannah Beavers" userId="07db5879-2f5b-4e19-b023-31613dc43ab6" providerId="ADAL" clId="{68B06596-BEB8-4548-B0A6-B126029E9C33}" dt="2026-08-28T13:31:32.583" v="517" actId="20577"/>
          <ac:spMkLst>
            <pc:docMk/>
            <pc:sldMk cId="4231640570" sldId="308"/>
            <ac:spMk id="2" creationId="{5BEA1E6C-1EFD-9DE4-BF96-8FF651E3DD1B}"/>
          </ac:spMkLst>
        </pc:spChg>
        <pc:spChg chg="mod">
          <ac:chgData name="Hannah Beavers" userId="07db5879-2f5b-4e19-b023-31613dc43ab6" providerId="ADAL" clId="{68B06596-BEB8-4548-B0A6-B126029E9C33}" dt="2026-08-28T14:07:22.327" v="1648" actId="20577"/>
          <ac:spMkLst>
            <pc:docMk/>
            <pc:sldMk cId="4231640570" sldId="308"/>
            <ac:spMk id="11" creationId="{00AAE2BF-006D-ED22-FE39-1A3F6436DBFF}"/>
          </ac:spMkLst>
        </pc:spChg>
        <pc:spChg chg="mod">
          <ac:chgData name="Hannah Beavers" userId="07db5879-2f5b-4e19-b023-31613dc43ab6" providerId="ADAL" clId="{68B06596-BEB8-4548-B0A6-B126029E9C33}" dt="2026-08-28T14:07:26.641" v="1656" actId="20577"/>
          <ac:spMkLst>
            <pc:docMk/>
            <pc:sldMk cId="4231640570" sldId="308"/>
            <ac:spMk id="14" creationId="{287A924B-35C2-2A26-9434-0519DC03455D}"/>
          </ac:spMkLst>
        </pc:spChg>
        <pc:picChg chg="add mod ord">
          <ac:chgData name="Hannah Beavers" userId="07db5879-2f5b-4e19-b023-31613dc43ab6" providerId="ADAL" clId="{68B06596-BEB8-4548-B0A6-B126029E9C33}" dt="2026-08-28T13:47:17.662" v="1386" actId="13244"/>
          <ac:picMkLst>
            <pc:docMk/>
            <pc:sldMk cId="4231640570" sldId="308"/>
            <ac:picMk id="4" creationId="{5003AD45-EA18-D2B0-D9A2-DC2BC8F75B9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53D49-0DDC-344E-AB77-B58226DB14F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57250"/>
            <a:ext cx="41116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C783B-4AC7-F543-9503-53DDD025D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58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C783B-4AC7-F543-9503-53DDD025DB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078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C783B-4AC7-F543-9503-53DDD025DB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882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C783B-4AC7-F543-9503-53DDD025DB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1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9145" y="3719938"/>
            <a:ext cx="9162288" cy="1436049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39737"/>
            <a:ext cx="6665976" cy="475701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algn="l">
              <a:lnSpc>
                <a:spcPct val="100000"/>
              </a:lnSpc>
              <a:defRPr sz="2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37122"/>
            <a:ext cx="6665976" cy="2286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Texas Department of Transportation logo">
            <a:extLst>
              <a:ext uri="{FF2B5EF4-FFF2-40B4-BE49-F238E27FC236}">
                <a16:creationId xmlns:a16="http://schemas.microsoft.com/office/drawing/2014/main" id="{4BA7821B-A887-DC06-2115-588BAB4C78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881393" y="3977847"/>
            <a:ext cx="805407" cy="59948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ADA73D4-6F66-7F18-E5F2-004660395239}"/>
              </a:ext>
            </a:extLst>
          </p:cNvPr>
          <p:cNvSpPr txBox="1">
            <a:spLocks/>
          </p:cNvSpPr>
          <p:nvPr userDrawn="1"/>
        </p:nvSpPr>
        <p:spPr>
          <a:xfrm>
            <a:off x="6648628" y="4670086"/>
            <a:ext cx="2038172" cy="228600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3753AA7-ABEA-4893-80DA-F7DBAF2E4759}" type="datetime1">
              <a:rPr lang="en-US" sz="160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8/30/2026</a:t>
            </a:fld>
            <a:endParaRPr lang="en-US" sz="1600">
              <a:solidFill>
                <a:srgbClr val="BCE7FD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371993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297D681-6979-610D-1988-DD74379054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44"/>
            <a:ext cx="9163050" cy="371246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8954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Long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9145" y="3719938"/>
            <a:ext cx="9162288" cy="1436049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sz="120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371993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14216"/>
            <a:ext cx="6665976" cy="84124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593ED4F-ECDC-36E8-7E33-54BD57010E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44"/>
            <a:ext cx="9163050" cy="371246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D9E2FB0-E279-9C0A-D398-311B32EC824A}"/>
              </a:ext>
            </a:extLst>
          </p:cNvPr>
          <p:cNvSpPr txBox="1">
            <a:spLocks/>
          </p:cNvSpPr>
          <p:nvPr userDrawn="1"/>
        </p:nvSpPr>
        <p:spPr>
          <a:xfrm>
            <a:off x="6648628" y="4670086"/>
            <a:ext cx="2038172" cy="228600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E2B5DAD-BFF8-44B3-A078-08B862131A9F}" type="datetime1">
              <a:rPr lang="en-US" sz="160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8/30/2026</a:t>
            </a:fld>
            <a:endParaRPr lang="en-US" sz="1600">
              <a:solidFill>
                <a:srgbClr val="BCE7FD"/>
              </a:solidFill>
              <a:latin typeface="+mn-lt"/>
            </a:endParaRPr>
          </a:p>
        </p:txBody>
      </p:sp>
      <p:pic>
        <p:nvPicPr>
          <p:cNvPr id="5" name="Picture 7" descr="Texas Department of Transportation logo">
            <a:extLst>
              <a:ext uri="{FF2B5EF4-FFF2-40B4-BE49-F238E27FC236}">
                <a16:creationId xmlns:a16="http://schemas.microsoft.com/office/drawing/2014/main" id="{14A2CB23-F1E1-7A15-232A-FDE90FB869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881393" y="3978345"/>
            <a:ext cx="805407" cy="5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0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O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B9F2E4-EBAA-496A-3A84-89E9137EF31E}"/>
              </a:ext>
            </a:extLst>
          </p:cNvPr>
          <p:cNvSpPr>
            <a:spLocks/>
          </p:cNvSpPr>
          <p:nvPr userDrawn="1"/>
        </p:nvSpPr>
        <p:spPr>
          <a:xfrm>
            <a:off x="-9145" y="-9144"/>
            <a:ext cx="9162288" cy="516636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8C8299-F83F-D714-FFDE-A89D5626D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144" y="0"/>
            <a:ext cx="9162288" cy="515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C91761-A700-7455-06A4-7D583C75D31C}"/>
              </a:ext>
            </a:extLst>
          </p:cNvPr>
          <p:cNvCxnSpPr>
            <a:cxnSpLocks/>
          </p:cNvCxnSpPr>
          <p:nvPr userDrawn="1"/>
        </p:nvCxnSpPr>
        <p:spPr>
          <a:xfrm>
            <a:off x="-9145" y="1498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2">
            <a:extLst>
              <a:ext uri="{FF2B5EF4-FFF2-40B4-BE49-F238E27FC236}">
                <a16:creationId xmlns:a16="http://schemas.microsoft.com/office/drawing/2014/main" id="{DD5C73F3-3B2E-2FDA-8150-8AE80181A778}"/>
              </a:ext>
            </a:extLst>
          </p:cNvPr>
          <p:cNvSpPr txBox="1">
            <a:spLocks/>
          </p:cNvSpPr>
          <p:nvPr userDrawn="1"/>
        </p:nvSpPr>
        <p:spPr>
          <a:xfrm>
            <a:off x="6413619" y="721152"/>
            <a:ext cx="2093837" cy="270159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F061306-FB16-4496-8834-8E0620C41829}" type="datetime1">
              <a:rPr lang="en-US" sz="16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8/30/2026</a:t>
            </a:fld>
            <a:endParaRPr lang="en-US" sz="1600">
              <a:solidFill>
                <a:srgbClr val="BCE7FD"/>
              </a:solidFill>
              <a:latin typeface="Barlow Condensed Medium" pitchFamily="2" charset="7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" y="1618487"/>
            <a:ext cx="7863840" cy="171657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3405433"/>
            <a:ext cx="7863840" cy="685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7" descr="Texas Department of Transportation logo">
            <a:extLst>
              <a:ext uri="{FF2B5EF4-FFF2-40B4-BE49-F238E27FC236}">
                <a16:creationId xmlns:a16="http://schemas.microsoft.com/office/drawing/2014/main" id="{30140041-EF4F-DEC9-3C06-6D80C73B68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88960" y="641955"/>
            <a:ext cx="805407" cy="5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9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6968"/>
            <a:ext cx="8229600" cy="29488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100000"/>
              </a:lnSpc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2209"/>
            <a:ext cx="8229600" cy="31900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sz="1600"/>
            </a:lvl1pPr>
            <a:lvl2pPr marL="512064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/>
            </a:lvl2pPr>
            <a:lvl3pPr marL="8572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/>
            </a:lvl3pPr>
            <a:lvl4pPr marL="12001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/>
            </a:lvl4pPr>
            <a:lvl5pPr marL="15430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67"/>
            <a:ext cx="9162288" cy="568708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546994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FCA67601-EED6-A212-C354-6B5497705C4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7883912" y="4601269"/>
            <a:ext cx="912155" cy="29546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fld id="{604A7A6C-F878-3C4E-8FE1-6958E2950697}" type="slidenum">
              <a:rPr lang="en-US" sz="1600" b="1" smtClean="0">
                <a:solidFill>
                  <a:srgbClr val="005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600" b="1">
              <a:solidFill>
                <a:srgbClr val="0056A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Graphic 9" descr="Texas Department of Transportation logo">
            <a:extLst>
              <a:ext uri="{FF2B5EF4-FFF2-40B4-BE49-F238E27FC236}">
                <a16:creationId xmlns:a16="http://schemas.microsoft.com/office/drawing/2014/main" id="{DEFBA2DB-5453-FA7B-1121-348B59C86F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54152" y="102984"/>
            <a:ext cx="1738311" cy="31540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5082226-0855-77B2-A0D3-EDF61E9FCC8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759865" y="0"/>
            <a:ext cx="2929983" cy="54503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14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</a:t>
            </a:r>
          </a:p>
        </p:txBody>
      </p:sp>
    </p:spTree>
    <p:extLst>
      <p:ext uri="{BB962C8B-B14F-4D97-AF65-F5344CB8AC3E}">
        <p14:creationId xmlns:p14="http://schemas.microsoft.com/office/powerpoint/2010/main" val="375080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67"/>
            <a:ext cx="9162288" cy="568708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546994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77BD6E4E-AE77-4FF6-8629-52414DF997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9145" y="5510849"/>
            <a:ext cx="8229600" cy="29488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100000"/>
              </a:lnSpc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campaign slide title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DB103-094C-911C-9AAE-B406451E0E6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759865" y="0"/>
            <a:ext cx="2929983" cy="54503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14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</a:t>
            </a:r>
          </a:p>
        </p:txBody>
      </p:sp>
      <p:pic>
        <p:nvPicPr>
          <p:cNvPr id="4" name="Graphic 3" descr="Texas Department of Transportation logo">
            <a:extLst>
              <a:ext uri="{FF2B5EF4-FFF2-40B4-BE49-F238E27FC236}">
                <a16:creationId xmlns:a16="http://schemas.microsoft.com/office/drawing/2014/main" id="{53FBEE52-1176-DE2A-FEFD-1109D4D85E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54152" y="102984"/>
            <a:ext cx="1738311" cy="31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2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6968"/>
            <a:ext cx="8229600" cy="29260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1016"/>
            <a:ext cx="8229600" cy="31912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571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97" r:id="rId3"/>
    <p:sldLayoutId id="2147483686" r:id="rId4"/>
    <p:sldLayoutId id="2147483698" r:id="rId5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Verdana" panose="020B060403050404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Verdana" panose="020B060403050404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rgbClr val="0056A9"/>
        </a:buClr>
        <a:buSzPct val="80000"/>
        <a:buFont typeface="Verdana" panose="020B0604030504040204" pitchFamily="34" charset="0"/>
        <a:buChar char="°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txdot.gov/business/resources/afa-development-process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13CB2-1304-88FB-9044-4774D9D3B3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Complete Oversight Level Special Approval (OL SPA), Part 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E37F18-99CA-8F2E-B588-7EE58DF025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Texas Department of Transportation’s Advance Funding Agreement (AFA) Development Process</a:t>
            </a:r>
          </a:p>
        </p:txBody>
      </p:sp>
    </p:spTree>
    <p:extLst>
      <p:ext uri="{BB962C8B-B14F-4D97-AF65-F5344CB8AC3E}">
        <p14:creationId xmlns:p14="http://schemas.microsoft.com/office/powerpoint/2010/main" val="799684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410EB-88B0-D656-1B0E-3C6608A43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9A418F-3073-667E-AA36-9DA181023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0701" y="1217824"/>
            <a:ext cx="5887052" cy="343873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567;p105">
            <a:extLst>
              <a:ext uri="{FF2B5EF4-FFF2-40B4-BE49-F238E27FC236}">
                <a16:creationId xmlns:a16="http://schemas.microsoft.com/office/drawing/2014/main" id="{A7DC4E4B-B73D-E007-3745-262D3F831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50967" y="1217824"/>
            <a:ext cx="2417460" cy="3438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D1FA90-B105-F023-A3EF-FA5A008D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Coming Up Next…</a:t>
            </a:r>
          </a:p>
        </p:txBody>
      </p:sp>
      <p:pic>
        <p:nvPicPr>
          <p:cNvPr id="16" name="Picture 15" descr="Screenshot illustrating the entire AFA Development Process for Local Government Users, highlighting Step 3.">
            <a:extLst>
              <a:ext uri="{FF2B5EF4-FFF2-40B4-BE49-F238E27FC236}">
                <a16:creationId xmlns:a16="http://schemas.microsoft.com/office/drawing/2014/main" id="{A53B6093-3EEE-C827-3BE7-FA34B20F9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36" y="1413327"/>
            <a:ext cx="4281567" cy="30477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0DDA8F-91B2-4626-A4F7-72F2A38B8E83}"/>
              </a:ext>
            </a:extLst>
          </p:cNvPr>
          <p:cNvSpPr txBox="1"/>
          <p:nvPr/>
        </p:nvSpPr>
        <p:spPr>
          <a:xfrm>
            <a:off x="261639" y="4678659"/>
            <a:ext cx="581308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9 – The AFA Development Process with Step 3 highlighted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59D26B-F666-260F-CBF9-53DD3A11AF1A}"/>
              </a:ext>
            </a:extLst>
          </p:cNvPr>
          <p:cNvSpPr txBox="1"/>
          <p:nvPr/>
        </p:nvSpPr>
        <p:spPr>
          <a:xfrm>
            <a:off x="6450966" y="1217824"/>
            <a:ext cx="2417459" cy="2825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</a:rPr>
              <a:t>Continue to the next presentation for a walkthrough of the Step 3: Review the Draft AFA. . If you have questions about this process, please email your district contact as listed on </a:t>
            </a:r>
            <a:r>
              <a:rPr lang="en-US" sz="12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TxDOT’s AFA Development Process webpage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721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59A36-4C48-396D-A601-203DFE7A2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F0DCC-5C8C-5997-6865-5AEE14929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90568"/>
            <a:ext cx="8229600" cy="294885"/>
          </a:xfrm>
        </p:spPr>
        <p:txBody>
          <a:bodyPr>
            <a:noAutofit/>
          </a:bodyPr>
          <a:lstStyle/>
          <a:p>
            <a:r>
              <a:rPr lang="en-US"/>
              <a:t>Overall Process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5EF760-D75C-AA88-2E8F-2922AAD11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0701" y="1217824"/>
            <a:ext cx="5887052" cy="343873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creenshot illustrating the entire AFA Development Process for Local Government Users, highlighting Step 2.">
            <a:extLst>
              <a:ext uri="{FF2B5EF4-FFF2-40B4-BE49-F238E27FC236}">
                <a16:creationId xmlns:a16="http://schemas.microsoft.com/office/drawing/2014/main" id="{4D802B94-0099-D55A-E6B5-D1B1C3EBA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00" y="1413327"/>
            <a:ext cx="4281567" cy="3047725"/>
          </a:xfrm>
          <a:prstGeom prst="rect">
            <a:avLst/>
          </a:prstGeom>
        </p:spPr>
      </p:pic>
      <p:sp>
        <p:nvSpPr>
          <p:cNvPr id="18" name="Google Shape;567;p105">
            <a:extLst>
              <a:ext uri="{FF2B5EF4-FFF2-40B4-BE49-F238E27FC236}">
                <a16:creationId xmlns:a16="http://schemas.microsoft.com/office/drawing/2014/main" id="{46DFBBFF-7471-BF17-60FE-40A8F4D79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50967" y="1217824"/>
            <a:ext cx="2417460" cy="3438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4A15C7-55B3-7DA8-CA92-E6392F46FF1D}"/>
              </a:ext>
            </a:extLst>
          </p:cNvPr>
          <p:cNvSpPr txBox="1"/>
          <p:nvPr/>
        </p:nvSpPr>
        <p:spPr>
          <a:xfrm>
            <a:off x="261639" y="4678659"/>
            <a:ext cx="581308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1 – The AFA Development Process with Step 2 highlighted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70A2D-ADF3-50B8-F250-85BD743A9F1D}"/>
              </a:ext>
            </a:extLst>
          </p:cNvPr>
          <p:cNvSpPr txBox="1"/>
          <p:nvPr/>
        </p:nvSpPr>
        <p:spPr>
          <a:xfrm>
            <a:off x="6529352" y="1300128"/>
            <a:ext cx="2417460" cy="2548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</a:rPr>
              <a:t>In Step 2, the Local Government (LG) representative collaborates with the Texas Department of Transportation (TxDOT) Employee in </a:t>
            </a:r>
            <a:r>
              <a:rPr lang="en-US" sz="1200" dirty="0" err="1">
                <a:solidFill>
                  <a:schemeClr val="bg1"/>
                </a:solidFill>
              </a:rPr>
              <a:t>DocuSign</a:t>
            </a:r>
            <a:r>
              <a:rPr lang="en-US" sz="1200" dirty="0">
                <a:solidFill>
                  <a:schemeClr val="bg1"/>
                </a:solidFill>
              </a:rPr>
              <a:t> eSignature to complete the Oversight Level Special Approval (OL SPA), Part A.</a:t>
            </a:r>
          </a:p>
        </p:txBody>
      </p:sp>
    </p:spTree>
    <p:extLst>
      <p:ext uri="{BB962C8B-B14F-4D97-AF65-F5344CB8AC3E}">
        <p14:creationId xmlns:p14="http://schemas.microsoft.com/office/powerpoint/2010/main" val="2302345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EB6C-6D8F-A9B7-A294-17362D6A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90471"/>
            <a:ext cx="8229600" cy="294885"/>
          </a:xfrm>
        </p:spPr>
        <p:txBody>
          <a:bodyPr>
            <a:noAutofit/>
          </a:bodyPr>
          <a:lstStyle/>
          <a:p>
            <a:r>
              <a:rPr lang="en-US" dirty="0"/>
              <a:t>Receive OL SPA, Part A Email Notification</a:t>
            </a:r>
          </a:p>
        </p:txBody>
      </p:sp>
      <p:pic>
        <p:nvPicPr>
          <p:cNvPr id="4" name="Picture 3" descr="Screenshot illustrating the email notification that the Local Government User receives when the OL SPA, Part A is routed to them in DocuSign eSignature. ">
            <a:extLst>
              <a:ext uri="{FF2B5EF4-FFF2-40B4-BE49-F238E27FC236}">
                <a16:creationId xmlns:a16="http://schemas.microsoft.com/office/drawing/2014/main" id="{FFEA7298-61F2-6C86-CA3B-DD3105F4E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99" y="1232176"/>
            <a:ext cx="5951971" cy="34387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80EDBC-D2FC-9BBA-AF62-D40D8A225705}"/>
              </a:ext>
            </a:extLst>
          </p:cNvPr>
          <p:cNvSpPr txBox="1"/>
          <p:nvPr/>
        </p:nvSpPr>
        <p:spPr>
          <a:xfrm>
            <a:off x="261640" y="4678659"/>
            <a:ext cx="6100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2 – Email notification that the LG User receives when the OL SPA, Part A is routed to them in </a:t>
            </a:r>
            <a:r>
              <a:rPr lang="en-US" sz="1050" dirty="0" err="1"/>
              <a:t>DocuSign</a:t>
            </a:r>
            <a:r>
              <a:rPr lang="en-US" sz="1050" dirty="0"/>
              <a:t> eSignature. </a:t>
            </a:r>
          </a:p>
        </p:txBody>
      </p:sp>
      <p:sp>
        <p:nvSpPr>
          <p:cNvPr id="8" name="Google Shape;567;p105">
            <a:extLst>
              <a:ext uri="{FF2B5EF4-FFF2-40B4-BE49-F238E27FC236}">
                <a16:creationId xmlns:a16="http://schemas.microsoft.com/office/drawing/2014/main" id="{B52E1B0D-5563-BE8A-B902-0684BEFAA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26068" y="1232176"/>
            <a:ext cx="2454525" cy="344728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41B729-ED63-F1FD-D084-EA29A2B71014}"/>
              </a:ext>
            </a:extLst>
          </p:cNvPr>
          <p:cNvSpPr txBox="1"/>
          <p:nvPr/>
        </p:nvSpPr>
        <p:spPr>
          <a:xfrm>
            <a:off x="6362262" y="1272408"/>
            <a:ext cx="2431393" cy="3258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100" dirty="0"/>
              <a:t>As soon as the OL SPA document has been generated, the LG representative is sent a </a:t>
            </a:r>
            <a:r>
              <a:rPr lang="en-US" sz="1100" dirty="0" err="1"/>
              <a:t>DocuSign</a:t>
            </a:r>
            <a:r>
              <a:rPr lang="en-US" sz="1100" dirty="0"/>
              <a:t> eSignature envelope email notification to complete the fields on the document.</a:t>
            </a:r>
          </a:p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100" dirty="0"/>
              <a:t>Emails are delivered for subsequent rounds of collaboration on the document with TxDOT employee.</a:t>
            </a:r>
          </a:p>
        </p:txBody>
      </p:sp>
    </p:spTree>
    <p:extLst>
      <p:ext uri="{BB962C8B-B14F-4D97-AF65-F5344CB8AC3E}">
        <p14:creationId xmlns:p14="http://schemas.microsoft.com/office/powerpoint/2010/main" val="763679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424C1-0553-1211-DFD2-B57D34FF2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2303C-8645-1648-5C3B-D480B869C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Begin Completing OL SPA, Part A</a:t>
            </a:r>
          </a:p>
        </p:txBody>
      </p:sp>
      <p:pic>
        <p:nvPicPr>
          <p:cNvPr id="4" name="Picture 3" descr="Screenshot illustrating the OL SPA, Part A as it appears in DocuSign eSignature">
            <a:extLst>
              <a:ext uri="{FF2B5EF4-FFF2-40B4-BE49-F238E27FC236}">
                <a16:creationId xmlns:a16="http://schemas.microsoft.com/office/drawing/2014/main" id="{8D43B755-C976-84DC-441E-662303C01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76" y="1226073"/>
            <a:ext cx="5965825" cy="34525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AD304C-B89E-9113-D49F-9980B03073E5}"/>
              </a:ext>
            </a:extLst>
          </p:cNvPr>
          <p:cNvSpPr txBox="1"/>
          <p:nvPr/>
        </p:nvSpPr>
        <p:spPr>
          <a:xfrm>
            <a:off x="261639" y="4678659"/>
            <a:ext cx="60910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3 – Navigating OL SPA, Part A as it appears in </a:t>
            </a:r>
            <a:r>
              <a:rPr lang="en-US" sz="1050" dirty="0" err="1"/>
              <a:t>DocuSign</a:t>
            </a:r>
            <a:r>
              <a:rPr lang="en-US" sz="1050" dirty="0"/>
              <a:t> eSignature</a:t>
            </a:r>
          </a:p>
        </p:txBody>
      </p:sp>
      <p:sp>
        <p:nvSpPr>
          <p:cNvPr id="6" name="Google Shape;567;p105">
            <a:extLst>
              <a:ext uri="{FF2B5EF4-FFF2-40B4-BE49-F238E27FC236}">
                <a16:creationId xmlns:a16="http://schemas.microsoft.com/office/drawing/2014/main" id="{E5D61A93-01ED-F7B2-8481-B4752C5E8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26068" y="1232176"/>
            <a:ext cx="2454525" cy="344728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endParaRPr lang="en-US" sz="9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6883E9-043D-583D-9958-F5E8D2BEA696}"/>
              </a:ext>
            </a:extLst>
          </p:cNvPr>
          <p:cNvSpPr txBox="1"/>
          <p:nvPr/>
        </p:nvSpPr>
        <p:spPr>
          <a:xfrm>
            <a:off x="6337744" y="1246188"/>
            <a:ext cx="2592552" cy="60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200" dirty="0"/>
              <a:t>Complete the required fields on the document.</a:t>
            </a:r>
          </a:p>
        </p:txBody>
      </p:sp>
    </p:spTree>
    <p:extLst>
      <p:ext uri="{BB962C8B-B14F-4D97-AF65-F5344CB8AC3E}">
        <p14:creationId xmlns:p14="http://schemas.microsoft.com/office/powerpoint/2010/main" val="78573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A2C41-CFA8-3440-FDF6-090DBF8DF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90251-D132-2711-5689-8100C9719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Add Comments</a:t>
            </a:r>
          </a:p>
        </p:txBody>
      </p:sp>
      <p:pic>
        <p:nvPicPr>
          <p:cNvPr id="4" name="Picture 3" descr="Screenshot illustrating where the LG User can add comments in the OL SPA, Part A as it appears in DocuSign eSignature">
            <a:extLst>
              <a:ext uri="{FF2B5EF4-FFF2-40B4-BE49-F238E27FC236}">
                <a16:creationId xmlns:a16="http://schemas.microsoft.com/office/drawing/2014/main" id="{D83BE01B-F22F-2690-523B-FF4F27F98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98" y="1242498"/>
            <a:ext cx="5965825" cy="34525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1E53AC-DC2F-1AE0-086F-892A5748111B}"/>
              </a:ext>
            </a:extLst>
          </p:cNvPr>
          <p:cNvSpPr txBox="1"/>
          <p:nvPr/>
        </p:nvSpPr>
        <p:spPr>
          <a:xfrm>
            <a:off x="261639" y="4678659"/>
            <a:ext cx="61644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4 – Adding comments in the OL SPA, Part A as it appears in </a:t>
            </a:r>
            <a:r>
              <a:rPr lang="en-US" sz="1050" dirty="0" err="1"/>
              <a:t>DocuSign</a:t>
            </a:r>
            <a:r>
              <a:rPr lang="en-US" sz="1050" dirty="0"/>
              <a:t> eSignature</a:t>
            </a:r>
          </a:p>
        </p:txBody>
      </p:sp>
      <p:sp>
        <p:nvSpPr>
          <p:cNvPr id="6" name="Google Shape;567;p105">
            <a:extLst>
              <a:ext uri="{FF2B5EF4-FFF2-40B4-BE49-F238E27FC236}">
                <a16:creationId xmlns:a16="http://schemas.microsoft.com/office/drawing/2014/main" id="{A9E26D46-C816-4D75-72DB-C402785D9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26068" y="1232176"/>
            <a:ext cx="2454525" cy="344728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DB57A5-F178-0A55-3AF7-D7F71594E69D}"/>
              </a:ext>
            </a:extLst>
          </p:cNvPr>
          <p:cNvSpPr txBox="1"/>
          <p:nvPr/>
        </p:nvSpPr>
        <p:spPr>
          <a:xfrm>
            <a:off x="6374246" y="1232176"/>
            <a:ext cx="2431393" cy="1163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200" dirty="0"/>
              <a:t>Enter questions or feedback in the comments field to be returned to the TxDOT employee.</a:t>
            </a:r>
          </a:p>
        </p:txBody>
      </p:sp>
    </p:spTree>
    <p:extLst>
      <p:ext uri="{BB962C8B-B14F-4D97-AF65-F5344CB8AC3E}">
        <p14:creationId xmlns:p14="http://schemas.microsoft.com/office/powerpoint/2010/main" val="1926023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CEEE8-3BF6-5EF7-0ED3-A72DE1A3D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D158-1093-EBDD-FB3F-C3D4ED696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Complete Signing Fields</a:t>
            </a:r>
          </a:p>
        </p:txBody>
      </p:sp>
      <p:pic>
        <p:nvPicPr>
          <p:cNvPr id="4" name="Picture 3" descr="Screenshot illustrating the Local Government User's options to &quot;sign&quot; and &quot;finish&quot; the OL SPA, Part A as it appears in DocuSign eSignature">
            <a:extLst>
              <a:ext uri="{FF2B5EF4-FFF2-40B4-BE49-F238E27FC236}">
                <a16:creationId xmlns:a16="http://schemas.microsoft.com/office/drawing/2014/main" id="{1C7C37B3-438E-B20B-D630-478F13B36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52" y="1232176"/>
            <a:ext cx="5965825" cy="3452586"/>
          </a:xfrm>
          <a:prstGeom prst="rect">
            <a:avLst/>
          </a:prstGeom>
        </p:spPr>
      </p:pic>
      <p:sp>
        <p:nvSpPr>
          <p:cNvPr id="19" name="TextBox 18" descr="Screenshot illustrating the LG User's process of signing and finishing the OL SPA, Part A as it appears in DocuSign eSignature">
            <a:extLst>
              <a:ext uri="{FF2B5EF4-FFF2-40B4-BE49-F238E27FC236}">
                <a16:creationId xmlns:a16="http://schemas.microsoft.com/office/drawing/2014/main" id="{77660504-4811-68FD-C6E5-559FDCA4AC09}"/>
              </a:ext>
            </a:extLst>
          </p:cNvPr>
          <p:cNvSpPr txBox="1"/>
          <p:nvPr/>
        </p:nvSpPr>
        <p:spPr>
          <a:xfrm>
            <a:off x="261639" y="4678659"/>
            <a:ext cx="60390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5 – LG User’s options to “sign” and “finish” the OL SPA, Part A as it appears in </a:t>
            </a:r>
            <a:r>
              <a:rPr lang="en-US" sz="1050" dirty="0" err="1"/>
              <a:t>DocuSign</a:t>
            </a:r>
            <a:r>
              <a:rPr lang="en-US" sz="1050" dirty="0"/>
              <a:t> eSignature</a:t>
            </a:r>
          </a:p>
        </p:txBody>
      </p:sp>
      <p:sp>
        <p:nvSpPr>
          <p:cNvPr id="10" name="Google Shape;567;p105">
            <a:extLst>
              <a:ext uri="{FF2B5EF4-FFF2-40B4-BE49-F238E27FC236}">
                <a16:creationId xmlns:a16="http://schemas.microsoft.com/office/drawing/2014/main" id="{29E99D13-912B-4683-E507-EC37EA719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26068" y="1232176"/>
            <a:ext cx="2454525" cy="344728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endParaRPr lang="en-US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832FD9-8538-ED6D-E255-915417B9B7B1}"/>
              </a:ext>
            </a:extLst>
          </p:cNvPr>
          <p:cNvSpPr txBox="1"/>
          <p:nvPr/>
        </p:nvSpPr>
        <p:spPr>
          <a:xfrm>
            <a:off x="6300677" y="1158613"/>
            <a:ext cx="2579916" cy="214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100" dirty="0"/>
              <a:t>Once all the fields are complete, complete the signing fields at the bottom of the form. </a:t>
            </a:r>
          </a:p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100" dirty="0"/>
              <a:t>Press Finish button.</a:t>
            </a:r>
          </a:p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100" dirty="0"/>
              <a:t>The TxDOT employee will review the document and return it with any changes or comments.</a:t>
            </a:r>
          </a:p>
        </p:txBody>
      </p:sp>
    </p:spTree>
    <p:extLst>
      <p:ext uri="{BB962C8B-B14F-4D97-AF65-F5344CB8AC3E}">
        <p14:creationId xmlns:p14="http://schemas.microsoft.com/office/powerpoint/2010/main" val="3778059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71021-DD7E-400F-41F2-121559CDF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C5FF2-34D4-DDAA-0758-655F2F86F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Changes Made to Document</a:t>
            </a:r>
          </a:p>
        </p:txBody>
      </p:sp>
      <p:pic>
        <p:nvPicPr>
          <p:cNvPr id="4" name="Picture 3" descr="Screenshot illustrating the email notification that alerts the Local Government user to continue reviewing and editing the OL SPA, Part A.">
            <a:extLst>
              <a:ext uri="{FF2B5EF4-FFF2-40B4-BE49-F238E27FC236}">
                <a16:creationId xmlns:a16="http://schemas.microsoft.com/office/drawing/2014/main" id="{5B38878C-7871-5777-9D0E-77DC074DE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79" y="1239927"/>
            <a:ext cx="5951971" cy="3438732"/>
          </a:xfrm>
          <a:prstGeom prst="rect">
            <a:avLst/>
          </a:prstGeom>
        </p:spPr>
      </p:pic>
      <p:sp>
        <p:nvSpPr>
          <p:cNvPr id="11" name="TextBox 10" descr="Screenshot illustrating the email notification received to alert the LG user to continue reviewing and editing the OL SPA, Part A.">
            <a:extLst>
              <a:ext uri="{FF2B5EF4-FFF2-40B4-BE49-F238E27FC236}">
                <a16:creationId xmlns:a16="http://schemas.microsoft.com/office/drawing/2014/main" id="{C133C5E7-71B2-6EDC-1307-8D42E9A3FFA5}"/>
              </a:ext>
            </a:extLst>
          </p:cNvPr>
          <p:cNvSpPr txBox="1"/>
          <p:nvPr/>
        </p:nvSpPr>
        <p:spPr>
          <a:xfrm>
            <a:off x="261639" y="4678659"/>
            <a:ext cx="60604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6 - Email notification received to alert the LG user to continue reviewing and editing the OL SPA, Part A.</a:t>
            </a:r>
          </a:p>
        </p:txBody>
      </p:sp>
      <p:sp>
        <p:nvSpPr>
          <p:cNvPr id="8" name="Google Shape;567;p105">
            <a:extLst>
              <a:ext uri="{FF2B5EF4-FFF2-40B4-BE49-F238E27FC236}">
                <a16:creationId xmlns:a16="http://schemas.microsoft.com/office/drawing/2014/main" id="{C59CF5C1-BFBB-BE59-3FF1-35B14A86B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26068" y="1232176"/>
            <a:ext cx="2454525" cy="344728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endParaRPr 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DDE5A0-3786-560B-2DA5-52A2334F6281}"/>
              </a:ext>
            </a:extLst>
          </p:cNvPr>
          <p:cNvSpPr txBox="1"/>
          <p:nvPr/>
        </p:nvSpPr>
        <p:spPr>
          <a:xfrm>
            <a:off x="6402025" y="1274959"/>
            <a:ext cx="2431393" cy="144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200" dirty="0"/>
              <a:t>If there are more changes or comments, the LG user will receive another email to access the updated document to review.</a:t>
            </a:r>
          </a:p>
        </p:txBody>
      </p:sp>
    </p:spTree>
    <p:extLst>
      <p:ext uri="{BB962C8B-B14F-4D97-AF65-F5344CB8AC3E}">
        <p14:creationId xmlns:p14="http://schemas.microsoft.com/office/powerpoint/2010/main" val="480411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EB20F-4B93-5989-FCFB-2CA26C670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E16D-7F8E-9641-72BA-B38B69D74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Review Changes to Form</a:t>
            </a:r>
          </a:p>
        </p:txBody>
      </p:sp>
      <p:pic>
        <p:nvPicPr>
          <p:cNvPr id="4" name="Picture 3" descr="Screenshot illustrating the review and edit fields on the OL SPA, Part A in DocuSign eSignature">
            <a:extLst>
              <a:ext uri="{FF2B5EF4-FFF2-40B4-BE49-F238E27FC236}">
                <a16:creationId xmlns:a16="http://schemas.microsoft.com/office/drawing/2014/main" id="{CBAF2BE8-B986-1B91-2F2C-F04DF17EF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83" y="1232176"/>
            <a:ext cx="5965825" cy="3452586"/>
          </a:xfrm>
          <a:prstGeom prst="rect">
            <a:avLst/>
          </a:prstGeom>
        </p:spPr>
      </p:pic>
      <p:sp>
        <p:nvSpPr>
          <p:cNvPr id="11" name="TextBox 10" descr="Screenshot illustrating the the OL SPA, Part A as it appears in DocuSign eSignature">
            <a:extLst>
              <a:ext uri="{FF2B5EF4-FFF2-40B4-BE49-F238E27FC236}">
                <a16:creationId xmlns:a16="http://schemas.microsoft.com/office/drawing/2014/main" id="{F5649939-537A-1600-6D66-9648B768E9C5}"/>
              </a:ext>
            </a:extLst>
          </p:cNvPr>
          <p:cNvSpPr txBox="1"/>
          <p:nvPr/>
        </p:nvSpPr>
        <p:spPr>
          <a:xfrm>
            <a:off x="261639" y="4678659"/>
            <a:ext cx="60604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7 – Reviewing OL SPA, Part A and entering comments in </a:t>
            </a:r>
            <a:r>
              <a:rPr lang="en-US" sz="1050" dirty="0" err="1"/>
              <a:t>DocuSign</a:t>
            </a:r>
            <a:r>
              <a:rPr lang="en-US" sz="1050" dirty="0"/>
              <a:t> eSignature</a:t>
            </a:r>
          </a:p>
        </p:txBody>
      </p:sp>
      <p:sp>
        <p:nvSpPr>
          <p:cNvPr id="8" name="Google Shape;567;p105">
            <a:extLst>
              <a:ext uri="{FF2B5EF4-FFF2-40B4-BE49-F238E27FC236}">
                <a16:creationId xmlns:a16="http://schemas.microsoft.com/office/drawing/2014/main" id="{8F5C0C48-8DB9-1233-7294-6800A7EDD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26068" y="1232176"/>
            <a:ext cx="2454525" cy="344728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endParaRPr 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FA61B6-3E73-F7DF-F12D-5BDA361A6F73}"/>
              </a:ext>
            </a:extLst>
          </p:cNvPr>
          <p:cNvSpPr txBox="1"/>
          <p:nvPr/>
        </p:nvSpPr>
        <p:spPr>
          <a:xfrm>
            <a:off x="6402025" y="1274959"/>
            <a:ext cx="2431393" cy="2424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200" dirty="0"/>
              <a:t>Review the OL SPA, Part A changes and edit any fields, as needed.</a:t>
            </a:r>
          </a:p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200" dirty="0"/>
              <a:t>Enter any additional comments to return to the TxDOT employee and initial where prompted to send back.</a:t>
            </a:r>
          </a:p>
        </p:txBody>
      </p:sp>
    </p:spTree>
    <p:extLst>
      <p:ext uri="{BB962C8B-B14F-4D97-AF65-F5344CB8AC3E}">
        <p14:creationId xmlns:p14="http://schemas.microsoft.com/office/powerpoint/2010/main" val="4091452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3F484-5129-6A54-B4E0-FB45DDB5D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A1E6C-1EFD-9DE4-BF96-8FF651E3D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Receive OL SPA, Part A Confirmation Email</a:t>
            </a:r>
          </a:p>
        </p:txBody>
      </p:sp>
      <p:pic>
        <p:nvPicPr>
          <p:cNvPr id="4" name="Picture 3" descr="Screenshot illustrating the email received by both the Local Government user and the TxDOT employee when the OL SPA, Part A is complete.">
            <a:extLst>
              <a:ext uri="{FF2B5EF4-FFF2-40B4-BE49-F238E27FC236}">
                <a16:creationId xmlns:a16="http://schemas.microsoft.com/office/drawing/2014/main" id="{5003AD45-EA18-D2B0-D9A2-DC2BC8F75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37" y="1250438"/>
            <a:ext cx="5951971" cy="3438732"/>
          </a:xfrm>
          <a:prstGeom prst="rect">
            <a:avLst/>
          </a:prstGeom>
        </p:spPr>
      </p:pic>
      <p:sp>
        <p:nvSpPr>
          <p:cNvPr id="11" name="TextBox 10" descr="Screenshot illustrating the email notification that goes out to signal the completion of the PIF Process to both the TxDOT Contract Specialist and the Local Government User.">
            <a:extLst>
              <a:ext uri="{FF2B5EF4-FFF2-40B4-BE49-F238E27FC236}">
                <a16:creationId xmlns:a16="http://schemas.microsoft.com/office/drawing/2014/main" id="{00AAE2BF-006D-ED22-FE39-1A3F6436DBFF}"/>
              </a:ext>
            </a:extLst>
          </p:cNvPr>
          <p:cNvSpPr txBox="1"/>
          <p:nvPr/>
        </p:nvSpPr>
        <p:spPr>
          <a:xfrm>
            <a:off x="261639" y="4678659"/>
            <a:ext cx="60604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8 – Screenshot illustrating the email received by both the LG user and the TxDOT employee when the OL SPA, Part A is complete.</a:t>
            </a:r>
          </a:p>
        </p:txBody>
      </p:sp>
      <p:sp>
        <p:nvSpPr>
          <p:cNvPr id="8" name="Google Shape;567;p105">
            <a:extLst>
              <a:ext uri="{FF2B5EF4-FFF2-40B4-BE49-F238E27FC236}">
                <a16:creationId xmlns:a16="http://schemas.microsoft.com/office/drawing/2014/main" id="{25467C7D-5296-0454-B4AE-69B2DFBC3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26068" y="1232176"/>
            <a:ext cx="2454525" cy="344728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endParaRPr 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7A924B-35C2-2A26-9434-0519DC03455D}"/>
              </a:ext>
            </a:extLst>
          </p:cNvPr>
          <p:cNvSpPr txBox="1"/>
          <p:nvPr/>
        </p:nvSpPr>
        <p:spPr>
          <a:xfrm>
            <a:off x="6402025" y="1274959"/>
            <a:ext cx="2431393" cy="1717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64" indent="0">
              <a:lnSpc>
                <a:spcPct val="150000"/>
              </a:lnSpc>
              <a:spcAft>
                <a:spcPts val="1200"/>
              </a:spcAft>
              <a:buSzPct val="100000"/>
              <a:buFont typeface="Arial" panose="020B0604020202020204" pitchFamily="34" charset="0"/>
              <a:buNone/>
            </a:pPr>
            <a:r>
              <a:rPr lang="en-US" sz="1200" dirty="0"/>
              <a:t>Once collaboration and editing is complete, the LG user will receive a confirmation email with link to download the completed document.</a:t>
            </a:r>
          </a:p>
        </p:txBody>
      </p:sp>
    </p:spTree>
    <p:extLst>
      <p:ext uri="{BB962C8B-B14F-4D97-AF65-F5344CB8AC3E}">
        <p14:creationId xmlns:p14="http://schemas.microsoft.com/office/powerpoint/2010/main" val="4231640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xDOT Template Color Scheme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0056A9"/>
      </a:accent1>
      <a:accent2>
        <a:srgbClr val="D90D0D"/>
      </a:accent2>
      <a:accent3>
        <a:srgbClr val="196533"/>
      </a:accent3>
      <a:accent4>
        <a:srgbClr val="5F0F40"/>
      </a:accent4>
      <a:accent5>
        <a:srgbClr val="002E69"/>
      </a:accent5>
      <a:accent6>
        <a:srgbClr val="333F48"/>
      </a:accent6>
      <a:hlink>
        <a:srgbClr val="0056A9"/>
      </a:hlink>
      <a:folHlink>
        <a:srgbClr val="5F0F40"/>
      </a:folHlink>
    </a:clrScheme>
    <a:fontScheme name="TxDOT Template fonts">
      <a:majorFont>
        <a:latin typeface="Verdana Bold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xdot-presentation-template.pptx" id="{71C56510-65E1-44E3-AE45-F2087DF0CB50}" vid="{C0BEAB5A-52E9-4028-963B-ADC40416EB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0D07B60D5D2D4095ECEB006A6CC716" ma:contentTypeVersion="20" ma:contentTypeDescription="Create a new document." ma:contentTypeScope="" ma:versionID="bc36042d79a6dd9a09023f5f16f9c2d5">
  <xsd:schema xmlns:xsd="http://www.w3.org/2001/XMLSchema" xmlns:xs="http://www.w3.org/2001/XMLSchema" xmlns:p="http://schemas.microsoft.com/office/2006/metadata/properties" xmlns:ns2="1cb78314-cfb0-4546-a0f7-03342a1cc160" xmlns:ns3="71776ca6-ad2e-4d30-a4bb-ecc3b4217cd7" targetNamespace="http://schemas.microsoft.com/office/2006/metadata/properties" ma:root="true" ma:fieldsID="231f6f52d54c5e4225bb378b88589073" ns2:_="" ns3:_="">
    <xsd:import namespace="1cb78314-cfb0-4546-a0f7-03342a1cc160"/>
    <xsd:import namespace="71776ca6-ad2e-4d30-a4bb-ecc3b4217c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Note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b78314-cfb0-4546-a0f7-03342a1cc1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Notes" ma:index="2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3100b2c1-7ce8-4bfa-b3ce-153ab71b1a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776ca6-ad2e-4d30-a4bb-ecc3b4217cd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f60d69fa-3477-45e4-8a2f-001a98a75e9b}" ma:internalName="TaxCatchAll" ma:showField="CatchAllData" ma:web="71776ca6-ad2e-4d30-a4bb-ecc3b4217c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1776ca6-ad2e-4d30-a4bb-ecc3b4217cd7" xsi:nil="true"/>
    <Notes xmlns="1cb78314-cfb0-4546-a0f7-03342a1cc160" xsi:nil="true"/>
    <lcf76f155ced4ddcb4097134ff3c332f xmlns="1cb78314-cfb0-4546-a0f7-03342a1cc16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7D11AF3-028D-4F82-8B1F-71365D447C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4DFCBC-9E53-4C31-8833-5047457F74B9}">
  <ds:schemaRefs>
    <ds:schemaRef ds:uri="1cb78314-cfb0-4546-a0f7-03342a1cc160"/>
    <ds:schemaRef ds:uri="71776ca6-ad2e-4d30-a4bb-ecc3b4217cd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0D19482-38E8-4400-9B89-4B88D70718A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1cb78314-cfb0-4546-a0f7-03342a1cc160"/>
    <ds:schemaRef ds:uri="71776ca6-ad2e-4d30-a4bb-ecc3b4217cd7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txdot-presentation-template</Template>
  <TotalTime>204</TotalTime>
  <Words>506</Words>
  <Application>Microsoft Office PowerPoint</Application>
  <PresentationFormat>Custom</PresentationFormat>
  <Paragraphs>36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Verdana</vt:lpstr>
      <vt:lpstr>Arial</vt:lpstr>
      <vt:lpstr>Barlow Condensed Medium</vt:lpstr>
      <vt:lpstr>Wingdings</vt:lpstr>
      <vt:lpstr>Office Theme</vt:lpstr>
      <vt:lpstr>Complete Oversight Level Special Approval (OL SPA), Part A</vt:lpstr>
      <vt:lpstr>Overall Process</vt:lpstr>
      <vt:lpstr>Receive OL SPA, Part A Email Notification</vt:lpstr>
      <vt:lpstr>Begin Completing OL SPA, Part A</vt:lpstr>
      <vt:lpstr>Add Comments</vt:lpstr>
      <vt:lpstr>Complete Signing Fields</vt:lpstr>
      <vt:lpstr>Changes Made to Document</vt:lpstr>
      <vt:lpstr>Review Changes to Form</vt:lpstr>
      <vt:lpstr>Receive OL SPA, Part A Confirmation Email</vt:lpstr>
      <vt:lpstr>Coming Up Next…</vt:lpstr>
    </vt:vector>
  </TitlesOfParts>
  <Company>Texas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Complete OL SPA Part A</dc:title>
  <dc:subject>This document walks through the process of completing the Oversight Level Special Approval, Part A in the AFA Development Process.</dc:subject>
  <dc:creator>TXDOT</dc:creator>
  <cp:keywords>TxDOT: Oversight Level Special Approval Part AAdvance Funding Agreement Development Process; Contract Services Division; DocuSign CLM</cp:keywords>
  <cp:lastModifiedBy>Hannah Beavers</cp:lastModifiedBy>
  <cp:revision>11</cp:revision>
  <dcterms:created xsi:type="dcterms:W3CDTF">2026-08-25T20:11:09Z</dcterms:created>
  <dcterms:modified xsi:type="dcterms:W3CDTF">2026-08-30T16:57:51Z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Publication Date">
    <vt:lpwstr>2026-08-17</vt:lpwstr>
  </property>
  <property fmtid="{D5CDD505-2E9C-101B-9397-08002B2CF9AE}" pid="3" name="ContentTypeId">
    <vt:lpwstr>0x010100B80D07B60D5D2D4095ECEB006A6CC716</vt:lpwstr>
  </property>
  <property fmtid="{D5CDD505-2E9C-101B-9397-08002B2CF9AE}" pid="4" name="MediaServiceImageTags">
    <vt:lpwstr/>
  </property>
</Properties>
</file>