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4" r:id="rId4"/>
  </p:sldMasterIdLst>
  <p:notesMasterIdLst>
    <p:notesMasterId r:id="rId11"/>
  </p:notesMasterIdLst>
  <p:sldIdLst>
    <p:sldId id="269" r:id="rId5"/>
    <p:sldId id="309" r:id="rId6"/>
    <p:sldId id="273" r:id="rId7"/>
    <p:sldId id="311" r:id="rId8"/>
    <p:sldId id="302" r:id="rId9"/>
    <p:sldId id="303" r:id="rId10"/>
  </p:sldIdLst>
  <p:sldSz cx="9144000" cy="5148263"/>
  <p:notesSz cx="9144000" cy="6858000"/>
  <p:embeddedFontLst>
    <p:embeddedFont>
      <p:font typeface="Barlow Condensed Medium" panose="00000606000000000000" pitchFamily="2" charset="0"/>
      <p:regular r:id="rId12"/>
      <p:italic r:id="rId13"/>
    </p:embeddedFont>
    <p:embeddedFont>
      <p:font typeface="Verdana" panose="020B060403050404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5FE"/>
    <a:srgbClr val="F2F2F2"/>
    <a:srgbClr val="F5F5F5"/>
    <a:srgbClr val="F0F0F0"/>
    <a:srgbClr val="DADEE5"/>
    <a:srgbClr val="333F48"/>
    <a:srgbClr val="0056A9"/>
    <a:srgbClr val="5F0F40"/>
    <a:srgbClr val="D90D0D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315" autoAdjust="0"/>
  </p:normalViewPr>
  <p:slideViewPr>
    <p:cSldViewPr snapToGrid="0">
      <p:cViewPr varScale="1">
        <p:scale>
          <a:sx n="107" d="100"/>
          <a:sy n="107" d="100"/>
        </p:scale>
        <p:origin x="48" y="307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microsoft.com/office/2016/11/relationships/changesInfo" Target="changesInfos/changesInfo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5" Type="http://schemas.openxmlformats.org/officeDocument/2006/relationships/slide" Target="slides/slide6.xml"/><Relationship Id="rId4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ce Marquez" userId="1bde683b-49a0-499a-a40e-299facb1551d" providerId="ADAL" clId="{0E59B5D0-FBCF-46E1-8679-5DAE9944C0A0}"/>
    <pc:docChg chg="custSel modSld">
      <pc:chgData name="Janece Marquez" userId="1bde683b-49a0-499a-a40e-299facb1551d" providerId="ADAL" clId="{0E59B5D0-FBCF-46E1-8679-5DAE9944C0A0}" dt="2026-08-28T16:31:57.843" v="305" actId="962"/>
      <pc:docMkLst>
        <pc:docMk/>
      </pc:docMkLst>
      <pc:sldChg chg="modSp mod">
        <pc:chgData name="Janece Marquez" userId="1bde683b-49a0-499a-a40e-299facb1551d" providerId="ADAL" clId="{0E59B5D0-FBCF-46E1-8679-5DAE9944C0A0}" dt="2026-08-28T15:58:23.941" v="277" actId="20577"/>
        <pc:sldMkLst>
          <pc:docMk/>
          <pc:sldMk cId="799684716" sldId="269"/>
        </pc:sldMkLst>
        <pc:spChg chg="mod">
          <ac:chgData name="Janece Marquez" userId="1bde683b-49a0-499a-a40e-299facb1551d" providerId="ADAL" clId="{0E59B5D0-FBCF-46E1-8679-5DAE9944C0A0}" dt="2026-08-28T15:58:23.941" v="277" actId="20577"/>
          <ac:spMkLst>
            <pc:docMk/>
            <pc:sldMk cId="799684716" sldId="269"/>
            <ac:spMk id="2" creationId="{23A13CB2-1304-88FB-9044-4774D9D3B3DC}"/>
          </ac:spMkLst>
        </pc:spChg>
      </pc:sldChg>
      <pc:sldChg chg="modSp mod">
        <pc:chgData name="Janece Marquez" userId="1bde683b-49a0-499a-a40e-299facb1551d" providerId="ADAL" clId="{0E59B5D0-FBCF-46E1-8679-5DAE9944C0A0}" dt="2026-08-28T16:31:48.655" v="299" actId="962"/>
        <pc:sldMkLst>
          <pc:docMk/>
          <pc:sldMk cId="763679367" sldId="273"/>
        </pc:sldMkLst>
        <pc:spChg chg="mod">
          <ac:chgData name="Janece Marquez" userId="1bde683b-49a0-499a-a40e-299facb1551d" providerId="ADAL" clId="{0E59B5D0-FBCF-46E1-8679-5DAE9944C0A0}" dt="2026-08-28T16:30:51.368" v="291" actId="20577"/>
          <ac:spMkLst>
            <pc:docMk/>
            <pc:sldMk cId="763679367" sldId="273"/>
            <ac:spMk id="5" creationId="{0C80EDBC-D2FC-9BBA-AF62-D40D8A225705}"/>
          </ac:spMkLst>
        </pc:spChg>
        <pc:picChg chg="mod ord">
          <ac:chgData name="Janece Marquez" userId="1bde683b-49a0-499a-a40e-299facb1551d" providerId="ADAL" clId="{0E59B5D0-FBCF-46E1-8679-5DAE9944C0A0}" dt="2026-08-28T16:31:48.655" v="299" actId="962"/>
          <ac:picMkLst>
            <pc:docMk/>
            <pc:sldMk cId="763679367" sldId="273"/>
            <ac:picMk id="6" creationId="{CC6430E3-E1DA-D26F-4FAC-9BAE2E6E11A0}"/>
          </ac:picMkLst>
        </pc:picChg>
      </pc:sldChg>
      <pc:sldChg chg="modSp mod">
        <pc:chgData name="Janece Marquez" userId="1bde683b-49a0-499a-a40e-299facb1551d" providerId="ADAL" clId="{0E59B5D0-FBCF-46E1-8679-5DAE9944C0A0}" dt="2026-08-28T16:31:00.147" v="295" actId="20577"/>
        <pc:sldMkLst>
          <pc:docMk/>
          <pc:sldMk cId="3601281884" sldId="302"/>
        </pc:sldMkLst>
        <pc:spChg chg="mod">
          <ac:chgData name="Janece Marquez" userId="1bde683b-49a0-499a-a40e-299facb1551d" providerId="ADAL" clId="{0E59B5D0-FBCF-46E1-8679-5DAE9944C0A0}" dt="2026-08-28T16:31:00.147" v="295" actId="20577"/>
          <ac:spMkLst>
            <pc:docMk/>
            <pc:sldMk cId="3601281884" sldId="302"/>
            <ac:spMk id="5" creationId="{3480EDC5-DF01-1F43-6DE1-852A42301FB9}"/>
          </ac:spMkLst>
        </pc:spChg>
        <pc:picChg chg="ord">
          <ac:chgData name="Janece Marquez" userId="1bde683b-49a0-499a-a40e-299facb1551d" providerId="ADAL" clId="{0E59B5D0-FBCF-46E1-8679-5DAE9944C0A0}" dt="2026-08-28T15:08:44.668" v="3" actId="13244"/>
          <ac:picMkLst>
            <pc:docMk/>
            <pc:sldMk cId="3601281884" sldId="302"/>
            <ac:picMk id="6" creationId="{BA86A81B-873F-A1EA-D2B2-D06281F29C56}"/>
          </ac:picMkLst>
        </pc:picChg>
      </pc:sldChg>
      <pc:sldChg chg="addSp delSp modSp mod">
        <pc:chgData name="Janece Marquez" userId="1bde683b-49a0-499a-a40e-299facb1551d" providerId="ADAL" clId="{0E59B5D0-FBCF-46E1-8679-5DAE9944C0A0}" dt="2026-08-28T16:31:04.045" v="297" actId="20577"/>
        <pc:sldMkLst>
          <pc:docMk/>
          <pc:sldMk cId="1891665181" sldId="303"/>
        </pc:sldMkLst>
        <pc:spChg chg="mod">
          <ac:chgData name="Janece Marquez" userId="1bde683b-49a0-499a-a40e-299facb1551d" providerId="ADAL" clId="{0E59B5D0-FBCF-46E1-8679-5DAE9944C0A0}" dt="2026-08-28T15:55:04.012" v="265" actId="20577"/>
          <ac:spMkLst>
            <pc:docMk/>
            <pc:sldMk cId="1891665181" sldId="303"/>
            <ac:spMk id="2" creationId="{B7B771DB-3F2F-904D-C547-2867F898AB58}"/>
          </ac:spMkLst>
        </pc:spChg>
        <pc:spChg chg="mod">
          <ac:chgData name="Janece Marquez" userId="1bde683b-49a0-499a-a40e-299facb1551d" providerId="ADAL" clId="{0E59B5D0-FBCF-46E1-8679-5DAE9944C0A0}" dt="2026-08-28T16:31:04.045" v="297" actId="20577"/>
          <ac:spMkLst>
            <pc:docMk/>
            <pc:sldMk cId="1891665181" sldId="303"/>
            <ac:spMk id="5" creationId="{F5E522BA-2907-5BF5-17B8-B508BEEAF968}"/>
          </ac:spMkLst>
        </pc:spChg>
        <pc:picChg chg="ord">
          <ac:chgData name="Janece Marquez" userId="1bde683b-49a0-499a-a40e-299facb1551d" providerId="ADAL" clId="{0E59B5D0-FBCF-46E1-8679-5DAE9944C0A0}" dt="2026-08-28T15:08:53.777" v="4" actId="13244"/>
          <ac:picMkLst>
            <pc:docMk/>
            <pc:sldMk cId="1891665181" sldId="303"/>
            <ac:picMk id="7" creationId="{8E75BD5E-7A80-5CC2-860A-4229EC5D7B02}"/>
          </ac:picMkLst>
        </pc:picChg>
      </pc:sldChg>
      <pc:sldChg chg="addSp delSp modSp mod">
        <pc:chgData name="Janece Marquez" userId="1bde683b-49a0-499a-a40e-299facb1551d" providerId="ADAL" clId="{0E59B5D0-FBCF-46E1-8679-5DAE9944C0A0}" dt="2026-08-28T16:31:57.843" v="305" actId="962"/>
        <pc:sldMkLst>
          <pc:docMk/>
          <pc:sldMk cId="269992435" sldId="309"/>
        </pc:sldMkLst>
        <pc:spChg chg="mod">
          <ac:chgData name="Janece Marquez" userId="1bde683b-49a0-499a-a40e-299facb1551d" providerId="ADAL" clId="{0E59B5D0-FBCF-46E1-8679-5DAE9944C0A0}" dt="2026-08-28T15:12:03.301" v="90" actId="20577"/>
          <ac:spMkLst>
            <pc:docMk/>
            <pc:sldMk cId="269992435" sldId="309"/>
            <ac:spMk id="2" creationId="{535C044F-A8D7-3A5A-287C-353960CAE55A}"/>
          </ac:spMkLst>
        </pc:spChg>
        <pc:spChg chg="mod">
          <ac:chgData name="Janece Marquez" userId="1bde683b-49a0-499a-a40e-299facb1551d" providerId="ADAL" clId="{0E59B5D0-FBCF-46E1-8679-5DAE9944C0A0}" dt="2026-08-28T15:57:37.266" v="266" actId="403"/>
          <ac:spMkLst>
            <pc:docMk/>
            <pc:sldMk cId="269992435" sldId="309"/>
            <ac:spMk id="3" creationId="{EF0BFFE1-EF89-9562-5F0D-14B0B63FEA32}"/>
          </ac:spMkLst>
        </pc:spChg>
        <pc:spChg chg="mod">
          <ac:chgData name="Janece Marquez" userId="1bde683b-49a0-499a-a40e-299facb1551d" providerId="ADAL" clId="{0E59B5D0-FBCF-46E1-8679-5DAE9944C0A0}" dt="2026-08-28T16:00:32.676" v="284" actId="20577"/>
          <ac:spMkLst>
            <pc:docMk/>
            <pc:sldMk cId="269992435" sldId="309"/>
            <ac:spMk id="9" creationId="{1C6C799C-9C5E-3E97-B51D-0ECD6FF42DCB}"/>
          </ac:spMkLst>
        </pc:spChg>
        <pc:picChg chg="add mod ord">
          <ac:chgData name="Janece Marquez" userId="1bde683b-49a0-499a-a40e-299facb1551d" providerId="ADAL" clId="{0E59B5D0-FBCF-46E1-8679-5DAE9944C0A0}" dt="2026-08-28T16:31:57.843" v="305" actId="962"/>
          <ac:picMkLst>
            <pc:docMk/>
            <pc:sldMk cId="269992435" sldId="309"/>
            <ac:picMk id="5" creationId="{37AACB80-563B-621D-94F4-303358D4D843}"/>
          </ac:picMkLst>
        </pc:picChg>
      </pc:sldChg>
      <pc:sldChg chg="modSp mod">
        <pc:chgData name="Janece Marquez" userId="1bde683b-49a0-499a-a40e-299facb1551d" providerId="ADAL" clId="{0E59B5D0-FBCF-46E1-8679-5DAE9944C0A0}" dt="2026-08-28T16:30:56.517" v="293" actId="20577"/>
        <pc:sldMkLst>
          <pc:docMk/>
          <pc:sldMk cId="697988915" sldId="311"/>
        </pc:sldMkLst>
        <pc:spChg chg="mod ord">
          <ac:chgData name="Janece Marquez" userId="1bde683b-49a0-499a-a40e-299facb1551d" providerId="ADAL" clId="{0E59B5D0-FBCF-46E1-8679-5DAE9944C0A0}" dt="2026-08-28T16:30:56.517" v="293" actId="20577"/>
          <ac:spMkLst>
            <pc:docMk/>
            <pc:sldMk cId="697988915" sldId="311"/>
            <ac:spMk id="21" creationId="{EB923798-A4AC-1E85-BA97-F3703F68A647}"/>
          </ac:spMkLst>
        </pc:spChg>
        <pc:picChg chg="ord">
          <ac:chgData name="Janece Marquez" userId="1bde683b-49a0-499a-a40e-299facb1551d" providerId="ADAL" clId="{0E59B5D0-FBCF-46E1-8679-5DAE9944C0A0}" dt="2026-08-28T15:08:15.226" v="1" actId="13244"/>
          <ac:picMkLst>
            <pc:docMk/>
            <pc:sldMk cId="697988915" sldId="311"/>
            <ac:picMk id="19" creationId="{D8C04F31-50F5-7E02-4180-4A00F8C514BD}"/>
          </ac:picMkLst>
        </pc:picChg>
      </pc:sldChg>
    </pc:docChg>
  </pc:docChgLst>
  <pc:docChgLst>
    <pc:chgData name="Hannah Beavers" userId="07db5879-2f5b-4e19-b023-31613dc43ab6" providerId="ADAL" clId="{68B06596-BEB8-4548-B0A6-B126029E9C33}"/>
    <pc:docChg chg="undo custSel addSld delSld modSld">
      <pc:chgData name="Hannah Beavers" userId="07db5879-2f5b-4e19-b023-31613dc43ab6" providerId="ADAL" clId="{68B06596-BEB8-4548-B0A6-B126029E9C33}" dt="2026-08-30T16:56:27.247" v="40" actId="13244"/>
      <pc:docMkLst>
        <pc:docMk/>
      </pc:docMkLst>
      <pc:sldChg chg="addSp delSp modSp mod">
        <pc:chgData name="Hannah Beavers" userId="07db5879-2f5b-4e19-b023-31613dc43ab6" providerId="ADAL" clId="{68B06596-BEB8-4548-B0A6-B126029E9C33}" dt="2026-08-30T16:56:27.247" v="40" actId="13244"/>
        <pc:sldMkLst>
          <pc:docMk/>
          <pc:sldMk cId="269992435" sldId="309"/>
        </pc:sldMkLst>
        <pc:spChg chg="ord">
          <ac:chgData name="Hannah Beavers" userId="07db5879-2f5b-4e19-b023-31613dc43ab6" providerId="ADAL" clId="{68B06596-BEB8-4548-B0A6-B126029E9C33}" dt="2026-08-30T16:56:16.897" v="36" actId="13244"/>
          <ac:spMkLst>
            <pc:docMk/>
            <pc:sldMk cId="269992435" sldId="309"/>
            <ac:spMk id="2" creationId="{535C044F-A8D7-3A5A-287C-353960CAE55A}"/>
          </ac:spMkLst>
        </pc:spChg>
        <pc:spChg chg="del">
          <ac:chgData name="Hannah Beavers" userId="07db5879-2f5b-4e19-b023-31613dc43ab6" providerId="ADAL" clId="{68B06596-BEB8-4548-B0A6-B126029E9C33}" dt="2026-08-30T16:55:26.073" v="27" actId="478"/>
          <ac:spMkLst>
            <pc:docMk/>
            <pc:sldMk cId="269992435" sldId="309"/>
            <ac:spMk id="3" creationId="{EF0BFFE1-EF89-9562-5F0D-14B0B63FEA32}"/>
          </ac:spMkLst>
        </pc:spChg>
        <pc:spChg chg="add del mod ord">
          <ac:chgData name="Hannah Beavers" userId="07db5879-2f5b-4e19-b023-31613dc43ab6" providerId="ADAL" clId="{68B06596-BEB8-4548-B0A6-B126029E9C33}" dt="2026-08-30T16:55:15.611" v="23" actId="478"/>
          <ac:spMkLst>
            <pc:docMk/>
            <pc:sldMk cId="269992435" sldId="309"/>
            <ac:spMk id="6" creationId="{C8760354-8D60-096E-525D-09F47ACE4CE7}"/>
          </ac:spMkLst>
        </pc:spChg>
        <pc:spChg chg="add ord">
          <ac:chgData name="Hannah Beavers" userId="07db5879-2f5b-4e19-b023-31613dc43ab6" providerId="ADAL" clId="{68B06596-BEB8-4548-B0A6-B126029E9C33}" dt="2026-08-30T16:55:33.803" v="30" actId="167"/>
          <ac:spMkLst>
            <pc:docMk/>
            <pc:sldMk cId="269992435" sldId="309"/>
            <ac:spMk id="7" creationId="{8774B72F-4AA5-A6B2-D525-BAB83654286C}"/>
          </ac:spMkLst>
        </pc:spChg>
        <pc:spChg chg="add del mod">
          <ac:chgData name="Hannah Beavers" userId="07db5879-2f5b-4e19-b023-31613dc43ab6" providerId="ADAL" clId="{68B06596-BEB8-4548-B0A6-B126029E9C33}" dt="2026-08-30T16:55:47.343" v="33" actId="478"/>
          <ac:spMkLst>
            <pc:docMk/>
            <pc:sldMk cId="269992435" sldId="309"/>
            <ac:spMk id="9" creationId="{1C6C799C-9C5E-3E97-B51D-0ECD6FF42DCB}"/>
          </ac:spMkLst>
        </pc:spChg>
        <pc:spChg chg="add mod ord">
          <ac:chgData name="Hannah Beavers" userId="07db5879-2f5b-4e19-b023-31613dc43ab6" providerId="ADAL" clId="{68B06596-BEB8-4548-B0A6-B126029E9C33}" dt="2026-08-30T16:56:27.247" v="40" actId="13244"/>
          <ac:spMkLst>
            <pc:docMk/>
            <pc:sldMk cId="269992435" sldId="309"/>
            <ac:spMk id="10" creationId="{FAF81E6C-1C60-777C-477A-E19AE6B43755}"/>
          </ac:spMkLst>
        </pc:spChg>
        <pc:spChg chg="add mod ord">
          <ac:chgData name="Hannah Beavers" userId="07db5879-2f5b-4e19-b023-31613dc43ab6" providerId="ADAL" clId="{68B06596-BEB8-4548-B0A6-B126029E9C33}" dt="2026-08-30T16:55:50.290" v="35" actId="20577"/>
          <ac:spMkLst>
            <pc:docMk/>
            <pc:sldMk cId="269992435" sldId="309"/>
            <ac:spMk id="12" creationId="{B02A3BF6-9446-1D82-234D-89400348323B}"/>
          </ac:spMkLst>
        </pc:spChg>
        <pc:picChg chg="del">
          <ac:chgData name="Hannah Beavers" userId="07db5879-2f5b-4e19-b023-31613dc43ab6" providerId="ADAL" clId="{68B06596-BEB8-4548-B0A6-B126029E9C33}" dt="2026-08-30T16:55:27.442" v="28" actId="478"/>
          <ac:picMkLst>
            <pc:docMk/>
            <pc:sldMk cId="269992435" sldId="309"/>
            <ac:picMk id="5" creationId="{37AACB80-563B-621D-94F4-303358D4D843}"/>
          </ac:picMkLst>
        </pc:picChg>
        <pc:picChg chg="add ord">
          <ac:chgData name="Hannah Beavers" userId="07db5879-2f5b-4e19-b023-31613dc43ab6" providerId="ADAL" clId="{68B06596-BEB8-4548-B0A6-B126029E9C33}" dt="2026-08-30T16:56:19.543" v="37" actId="13244"/>
          <ac:picMkLst>
            <pc:docMk/>
            <pc:sldMk cId="269992435" sldId="309"/>
            <ac:picMk id="14" creationId="{228AFD27-0A43-AC75-A554-BBB69665E5F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F53D49-0DDC-344E-AB77-B58226DB14FC}" type="datetimeFigureOut">
              <a:rPr lang="en-US" smtClean="0"/>
              <a:t>8/30/2026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6188" y="857250"/>
            <a:ext cx="41116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C783B-4AC7-F543-9503-53DDD025DB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958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91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983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974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966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957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949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940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932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F14AA4-436D-6C64-B544-ADC317BC6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9145" y="3719938"/>
            <a:ext cx="9162288" cy="1436049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039737"/>
            <a:ext cx="6665976" cy="475701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algn="l">
              <a:lnSpc>
                <a:spcPct val="100000"/>
              </a:lnSpc>
              <a:defRPr sz="2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537122"/>
            <a:ext cx="6665976" cy="2286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 descr="Texas Department of Transportation logo">
            <a:extLst>
              <a:ext uri="{FF2B5EF4-FFF2-40B4-BE49-F238E27FC236}">
                <a16:creationId xmlns:a16="http://schemas.microsoft.com/office/drawing/2014/main" id="{4BA7821B-A887-DC06-2115-588BAB4C78A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881393" y="3977847"/>
            <a:ext cx="805407" cy="59948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ADA73D4-6F66-7F18-E5F2-004660395239}"/>
              </a:ext>
            </a:extLst>
          </p:cNvPr>
          <p:cNvSpPr txBox="1">
            <a:spLocks/>
          </p:cNvSpPr>
          <p:nvPr userDrawn="1"/>
        </p:nvSpPr>
        <p:spPr>
          <a:xfrm>
            <a:off x="6648628" y="4670086"/>
            <a:ext cx="2038172" cy="228600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3753AA7-ABEA-4893-80DA-F7DBAF2E4759}" type="datetime1">
              <a:rPr lang="en-US" sz="160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8/30/2026</a:t>
            </a:fld>
            <a:endParaRPr lang="en-US" sz="1600" dirty="0">
              <a:solidFill>
                <a:srgbClr val="BCE7FD"/>
              </a:solidFill>
              <a:latin typeface="+mn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CAF199-AE96-F9A3-21D5-1A4B51244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3719938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297D681-6979-610D-1988-DD74379054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525" y="-9144"/>
            <a:ext cx="9163050" cy="3712464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89547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and Long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F14AA4-436D-6C64-B544-ADC317BC6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9145" y="3719938"/>
            <a:ext cx="9162288" cy="1436049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CAF199-AE96-F9A3-21D5-1A4B51244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3719938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014216"/>
            <a:ext cx="6665976" cy="84124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7593ED4F-ECDC-36E8-7E33-54BD57010E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525" y="-9144"/>
            <a:ext cx="9163050" cy="3712464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D9E2FB0-E279-9C0A-D398-311B32EC824A}"/>
              </a:ext>
            </a:extLst>
          </p:cNvPr>
          <p:cNvSpPr txBox="1">
            <a:spLocks/>
          </p:cNvSpPr>
          <p:nvPr userDrawn="1"/>
        </p:nvSpPr>
        <p:spPr>
          <a:xfrm>
            <a:off x="6648628" y="4670086"/>
            <a:ext cx="2038172" cy="228600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E2B5DAD-BFF8-44B3-A078-08B862131A9F}" type="datetime1">
              <a:rPr lang="en-US" sz="160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8/30/2026</a:t>
            </a:fld>
            <a:endParaRPr lang="en-US" sz="1600" dirty="0">
              <a:solidFill>
                <a:srgbClr val="BCE7FD"/>
              </a:solidFill>
              <a:latin typeface="+mn-lt"/>
            </a:endParaRPr>
          </a:p>
        </p:txBody>
      </p:sp>
      <p:pic>
        <p:nvPicPr>
          <p:cNvPr id="5" name="Picture 7" descr="Texas Department of Transportation logo">
            <a:extLst>
              <a:ext uri="{FF2B5EF4-FFF2-40B4-BE49-F238E27FC236}">
                <a16:creationId xmlns:a16="http://schemas.microsoft.com/office/drawing/2014/main" id="{14A2CB23-F1E1-7A15-232A-FDE90FB869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881393" y="3978345"/>
            <a:ext cx="805407" cy="59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0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OU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B9F2E4-EBAA-496A-3A84-89E9137EF31E}"/>
              </a:ext>
            </a:extLst>
          </p:cNvPr>
          <p:cNvSpPr>
            <a:spLocks/>
          </p:cNvSpPr>
          <p:nvPr userDrawn="1"/>
        </p:nvSpPr>
        <p:spPr>
          <a:xfrm>
            <a:off x="-9145" y="-9144"/>
            <a:ext cx="9162288" cy="5166360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8C8299-F83F-D714-FFDE-A89D5626D3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144" y="0"/>
            <a:ext cx="9162288" cy="515934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C91761-A700-7455-06A4-7D583C75D31C}"/>
              </a:ext>
            </a:extLst>
          </p:cNvPr>
          <p:cNvCxnSpPr>
            <a:cxnSpLocks/>
          </p:cNvCxnSpPr>
          <p:nvPr userDrawn="1"/>
        </p:nvCxnSpPr>
        <p:spPr>
          <a:xfrm>
            <a:off x="-9145" y="14988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ubtitle 2">
            <a:extLst>
              <a:ext uri="{FF2B5EF4-FFF2-40B4-BE49-F238E27FC236}">
                <a16:creationId xmlns:a16="http://schemas.microsoft.com/office/drawing/2014/main" id="{DD5C73F3-3B2E-2FDA-8150-8AE80181A778}"/>
              </a:ext>
            </a:extLst>
          </p:cNvPr>
          <p:cNvSpPr txBox="1">
            <a:spLocks/>
          </p:cNvSpPr>
          <p:nvPr userDrawn="1"/>
        </p:nvSpPr>
        <p:spPr>
          <a:xfrm>
            <a:off x="6413619" y="721152"/>
            <a:ext cx="2093837" cy="270159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F061306-FB16-4496-8834-8E0620C41829}" type="datetime1">
              <a:rPr lang="en-US" sz="16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8/30/2026</a:t>
            </a:fld>
            <a:endParaRPr lang="en-US" sz="1600" dirty="0">
              <a:solidFill>
                <a:srgbClr val="BCE7FD"/>
              </a:solidFill>
              <a:latin typeface="Barlow Condensed Medium" pitchFamily="2" charset="7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" y="1618487"/>
            <a:ext cx="7863840" cy="171657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" y="3405433"/>
            <a:ext cx="7863840" cy="6858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7" descr="Texas Department of Transportation logo">
            <a:extLst>
              <a:ext uri="{FF2B5EF4-FFF2-40B4-BE49-F238E27FC236}">
                <a16:creationId xmlns:a16="http://schemas.microsoft.com/office/drawing/2014/main" id="{30140041-EF4F-DEC9-3C06-6D80C73B68F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88960" y="641955"/>
            <a:ext cx="805407" cy="59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99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6968"/>
            <a:ext cx="8229600" cy="294885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>
              <a:lnSpc>
                <a:spcPct val="100000"/>
              </a:lnSpc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2209"/>
            <a:ext cx="8229600" cy="31900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defRPr sz="1600"/>
            </a:lvl1pPr>
            <a:lvl2pPr marL="512064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/>
            </a:lvl2pPr>
            <a:lvl3pPr marL="85725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/>
            </a:lvl3pPr>
            <a:lvl4pPr marL="120015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/>
            </a:lvl4pPr>
            <a:lvl5pPr marL="154305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31FDFD-1E7F-4D38-B5E5-FEC4D4109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>
            <a:off x="-9145" y="-23667"/>
            <a:ext cx="9162288" cy="568708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8BFD85-22DB-E8C0-02E8-B0E843AA5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546994"/>
            <a:ext cx="9162288" cy="0"/>
          </a:xfrm>
          <a:prstGeom prst="line">
            <a:avLst/>
          </a:prstGeom>
          <a:ln w="127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FCA67601-EED6-A212-C354-6B5497705C4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7883912" y="4601269"/>
            <a:ext cx="912155" cy="295463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fld id="{604A7A6C-F878-3C4E-8FE1-6958E2950697}" type="slidenum">
              <a:rPr lang="en-US" sz="1600" b="1" smtClean="0">
                <a:solidFill>
                  <a:srgbClr val="0056A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1600" b="1" dirty="0">
              <a:solidFill>
                <a:srgbClr val="0056A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Graphic 9" descr="Texas Department of Transportation logo">
            <a:extLst>
              <a:ext uri="{FF2B5EF4-FFF2-40B4-BE49-F238E27FC236}">
                <a16:creationId xmlns:a16="http://schemas.microsoft.com/office/drawing/2014/main" id="{DEFBA2DB-5453-FA7B-1121-348B59C86F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54152" y="102984"/>
            <a:ext cx="1738311" cy="31540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5082226-0855-77B2-A0D3-EDF61E9FCC8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759865" y="0"/>
            <a:ext cx="2929983" cy="54503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r>
              <a:rPr lang="en-US" sz="14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Connecting you with Texas</a:t>
            </a:r>
          </a:p>
        </p:txBody>
      </p:sp>
    </p:spTree>
    <p:extLst>
      <p:ext uri="{BB962C8B-B14F-4D97-AF65-F5344CB8AC3E}">
        <p14:creationId xmlns:p14="http://schemas.microsoft.com/office/powerpoint/2010/main" val="3750808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31FDFD-1E7F-4D38-B5E5-FEC4D4109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>
            <a:off x="-9145" y="-23667"/>
            <a:ext cx="9162288" cy="568708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8BFD85-22DB-E8C0-02E8-B0E843AA5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-9144" y="546994"/>
            <a:ext cx="9162288" cy="0"/>
          </a:xfrm>
          <a:prstGeom prst="line">
            <a:avLst/>
          </a:prstGeom>
          <a:ln w="127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77BD6E4E-AE77-4FF6-8629-52414DF997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9145" y="5510849"/>
            <a:ext cx="8229600" cy="294885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>
              <a:lnSpc>
                <a:spcPct val="100000"/>
              </a:lnSpc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campaign slide title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1DB103-094C-911C-9AAE-B406451E0E61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759865" y="0"/>
            <a:ext cx="2929983" cy="54503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r>
              <a:rPr lang="en-US" sz="14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Connecting you with Texas</a:t>
            </a:r>
          </a:p>
        </p:txBody>
      </p:sp>
      <p:pic>
        <p:nvPicPr>
          <p:cNvPr id="4" name="Graphic 3" descr="Texas Department of Transportation logo">
            <a:extLst>
              <a:ext uri="{FF2B5EF4-FFF2-40B4-BE49-F238E27FC236}">
                <a16:creationId xmlns:a16="http://schemas.microsoft.com/office/drawing/2014/main" id="{53FBEE52-1176-DE2A-FEFD-1109D4D85E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54152" y="102984"/>
            <a:ext cx="1738311" cy="31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2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86968"/>
            <a:ext cx="8229600" cy="29260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1016"/>
            <a:ext cx="8229600" cy="31912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71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6" r:id="rId2"/>
    <p:sldLayoutId id="2147483697" r:id="rId3"/>
    <p:sldLayoutId id="2147483686" r:id="rId4"/>
    <p:sldLayoutId id="2147483698" r:id="rId5"/>
  </p:sldLayoutIdLst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200" b="1" kern="1200">
          <a:solidFill>
            <a:schemeClr val="accent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Verdana" panose="020B060403050404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Verdana" panose="020B060403050404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rgbClr val="0056A9"/>
        </a:buClr>
        <a:buSzPct val="80000"/>
        <a:buFont typeface="Verdana" panose="020B0604030504040204" pitchFamily="34" charset="0"/>
        <a:buChar char="°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13CB2-1304-88FB-9044-4774D9D3B3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b">
            <a:noAutofit/>
          </a:bodyPr>
          <a:lstStyle/>
          <a:p>
            <a:r>
              <a:rPr lang="en-US" dirty="0"/>
              <a:t>Local Government (LG) Task: Review Draft Advance Funding Agreement (AFA)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E37F18-99CA-8F2E-B588-7EE58DF025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3788202"/>
            <a:ext cx="7863840" cy="6858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Contract Services Division’s AFA Development Process</a:t>
            </a:r>
          </a:p>
        </p:txBody>
      </p:sp>
    </p:spTree>
    <p:extLst>
      <p:ext uri="{BB962C8B-B14F-4D97-AF65-F5344CB8AC3E}">
        <p14:creationId xmlns:p14="http://schemas.microsoft.com/office/powerpoint/2010/main" val="799684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D1B44-0DA3-3DD2-0523-55F080D0D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774B72F-4AA5-A6B2-D525-BAB836542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0701" y="1217824"/>
            <a:ext cx="5887052" cy="343873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5C044F-A8D7-3A5A-287C-353960CAE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Overall Process, Local Government Tasks</a:t>
            </a:r>
          </a:p>
        </p:txBody>
      </p:sp>
      <p:pic>
        <p:nvPicPr>
          <p:cNvPr id="14" name="Picture 13" descr="Screenshot illustrating the entire AFA Development Process for Local Government Users, highlighting Step 3.">
            <a:extLst>
              <a:ext uri="{FF2B5EF4-FFF2-40B4-BE49-F238E27FC236}">
                <a16:creationId xmlns:a16="http://schemas.microsoft.com/office/drawing/2014/main" id="{228AFD27-0A43-AC75-A554-BBB69665E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336" y="1413327"/>
            <a:ext cx="4281567" cy="30477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02A3BF6-9446-1D82-234D-89400348323B}"/>
              </a:ext>
            </a:extLst>
          </p:cNvPr>
          <p:cNvSpPr txBox="1"/>
          <p:nvPr/>
        </p:nvSpPr>
        <p:spPr>
          <a:xfrm>
            <a:off x="261639" y="4678659"/>
            <a:ext cx="581308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Figure 1 – The AFA Development Process with Step 3 highlighted</a:t>
            </a:r>
          </a:p>
        </p:txBody>
      </p:sp>
      <p:sp>
        <p:nvSpPr>
          <p:cNvPr id="10" name="Google Shape;567;p105">
            <a:extLst>
              <a:ext uri="{FF2B5EF4-FFF2-40B4-BE49-F238E27FC236}">
                <a16:creationId xmlns:a16="http://schemas.microsoft.com/office/drawing/2014/main" id="{FAF81E6C-1C60-777C-477A-E19AE6B437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6450967" y="1217824"/>
            <a:ext cx="2417460" cy="3438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064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64" indent="0">
              <a:buSzPct val="100000"/>
              <a:buFont typeface="Arial" panose="020B0604020202020204" pitchFamily="34" charset="0"/>
              <a:buNone/>
            </a:pPr>
            <a:r>
              <a:rPr lang="en-US" sz="1200">
                <a:solidFill>
                  <a:schemeClr val="bg1"/>
                </a:solidFill>
              </a:rPr>
              <a:t>In Step 3, LG representative reviews the draft AFA and confirms project details are correct.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92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0EB6C-6D8F-A9B7-A294-17362D6AB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Local Government Receives Email Notification</a:t>
            </a:r>
          </a:p>
        </p:txBody>
      </p:sp>
      <p:pic>
        <p:nvPicPr>
          <p:cNvPr id="6" name="Picture 5" descr="DocuSign CLM envelope notification to LG user.">
            <a:extLst>
              <a:ext uri="{FF2B5EF4-FFF2-40B4-BE49-F238E27FC236}">
                <a16:creationId xmlns:a16="http://schemas.microsoft.com/office/drawing/2014/main" id="{CC6430E3-E1DA-D26F-4FAC-9BAE2E6E1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40" y="1242437"/>
            <a:ext cx="5943600" cy="34362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80EDBC-D2FC-9BBA-AF62-D40D8A225705}"/>
              </a:ext>
            </a:extLst>
          </p:cNvPr>
          <p:cNvSpPr txBox="1"/>
          <p:nvPr/>
        </p:nvSpPr>
        <p:spPr>
          <a:xfrm>
            <a:off x="261640" y="4678659"/>
            <a:ext cx="60652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Figure 2 – DocuSign CLM envelope notification to LG user.</a:t>
            </a:r>
          </a:p>
        </p:txBody>
      </p:sp>
      <p:sp>
        <p:nvSpPr>
          <p:cNvPr id="10" name="Google Shape;567;p105">
            <a:extLst>
              <a:ext uri="{FF2B5EF4-FFF2-40B4-BE49-F238E27FC236}">
                <a16:creationId xmlns:a16="http://schemas.microsoft.com/office/drawing/2014/main" id="{F26C4230-F0C4-E752-B86B-38677C57951E}"/>
              </a:ext>
            </a:extLst>
          </p:cNvPr>
          <p:cNvSpPr txBox="1">
            <a:spLocks/>
          </p:cNvSpPr>
          <p:nvPr/>
        </p:nvSpPr>
        <p:spPr>
          <a:xfrm>
            <a:off x="6278582" y="1249659"/>
            <a:ext cx="2454525" cy="3429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064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64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200" dirty="0"/>
              <a:t>The LG User receives an email notification and instructions for the Draft AFA.​</a:t>
            </a:r>
          </a:p>
          <a:p>
            <a:pPr marL="330264">
              <a:spcAft>
                <a:spcPts val="600"/>
              </a:spcAft>
              <a:buFont typeface="+mj-lt"/>
              <a:buAutoNum type="arabicPeriod"/>
            </a:pPr>
            <a:r>
              <a:rPr lang="en-US" sz="1200" dirty="0"/>
              <a:t>​Read the instructions.​</a:t>
            </a:r>
          </a:p>
          <a:p>
            <a:pPr marL="330264">
              <a:spcAft>
                <a:spcPts val="600"/>
              </a:spcAft>
              <a:buFont typeface="+mj-lt"/>
              <a:buAutoNum type="arabicPeriod"/>
            </a:pPr>
            <a:r>
              <a:rPr lang="en-US" sz="1200" dirty="0"/>
              <a:t>Click the Review Documents button to access the envelope.​</a:t>
            </a:r>
          </a:p>
        </p:txBody>
      </p:sp>
    </p:spTree>
    <p:extLst>
      <p:ext uri="{BB962C8B-B14F-4D97-AF65-F5344CB8AC3E}">
        <p14:creationId xmlns:p14="http://schemas.microsoft.com/office/powerpoint/2010/main" val="763679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7ABA1-2ADB-4C66-299F-56B95118C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Government User Accesses the Envelope</a:t>
            </a:r>
          </a:p>
        </p:txBody>
      </p:sp>
      <p:pic>
        <p:nvPicPr>
          <p:cNvPr id="19" name="Picture 18" descr="DocuSign eSignature instructions to local government user. ">
            <a:extLst>
              <a:ext uri="{FF2B5EF4-FFF2-40B4-BE49-F238E27FC236}">
                <a16:creationId xmlns:a16="http://schemas.microsoft.com/office/drawing/2014/main" id="{D8C04F31-50F5-7E02-4180-4A00F8C51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97" y="1351385"/>
            <a:ext cx="5943600" cy="329208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B923798-A4AC-1E85-BA97-F3703F68A647}"/>
              </a:ext>
            </a:extLst>
          </p:cNvPr>
          <p:cNvSpPr txBox="1"/>
          <p:nvPr/>
        </p:nvSpPr>
        <p:spPr>
          <a:xfrm>
            <a:off x="261640" y="4678659"/>
            <a:ext cx="60652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Figure 3 – DocuSign eSignature instructions and other options page.</a:t>
            </a:r>
          </a:p>
        </p:txBody>
      </p:sp>
      <p:sp>
        <p:nvSpPr>
          <p:cNvPr id="13" name="Google Shape;567;p105">
            <a:extLst>
              <a:ext uri="{FF2B5EF4-FFF2-40B4-BE49-F238E27FC236}">
                <a16:creationId xmlns:a16="http://schemas.microsoft.com/office/drawing/2014/main" id="{52EF10BC-92A9-7A43-A03B-41E56AD1E9F2}"/>
              </a:ext>
            </a:extLst>
          </p:cNvPr>
          <p:cNvSpPr txBox="1">
            <a:spLocks/>
          </p:cNvSpPr>
          <p:nvPr/>
        </p:nvSpPr>
        <p:spPr>
          <a:xfrm>
            <a:off x="6232275" y="1298486"/>
            <a:ext cx="2454525" cy="3429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064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64" indent="0">
              <a:spcAft>
                <a:spcPts val="600"/>
              </a:spcAft>
              <a:buNone/>
            </a:pPr>
            <a:r>
              <a:rPr lang="en-US" sz="1200" dirty="0"/>
              <a:t>Read the instructions carefully and click continue to view the document package.</a:t>
            </a:r>
          </a:p>
          <a:p>
            <a:pPr marL="101664" indent="0">
              <a:spcAft>
                <a:spcPts val="600"/>
              </a:spcAft>
              <a:buNone/>
            </a:pPr>
            <a:r>
              <a:rPr lang="en-US" sz="1200" dirty="0"/>
              <a:t>If the documents need to be reviewed by someone else, click on the Other Options dropdown menu and select Assign to Someone Else.</a:t>
            </a:r>
          </a:p>
        </p:txBody>
      </p:sp>
    </p:spTree>
    <p:extLst>
      <p:ext uri="{BB962C8B-B14F-4D97-AF65-F5344CB8AC3E}">
        <p14:creationId xmlns:p14="http://schemas.microsoft.com/office/powerpoint/2010/main" val="697988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ED8F2-B663-5D73-C134-CEDBE1C14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E47C9-CA29-DBBE-0FFD-16BF9B423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Options Available</a:t>
            </a:r>
          </a:p>
        </p:txBody>
      </p:sp>
      <p:pic>
        <p:nvPicPr>
          <p:cNvPr id="6" name="Picture 5" descr="Document preview in DocuSign eSignature pointing at more options menu.">
            <a:extLst>
              <a:ext uri="{FF2B5EF4-FFF2-40B4-BE49-F238E27FC236}">
                <a16:creationId xmlns:a16="http://schemas.microsoft.com/office/drawing/2014/main" id="{BA86A81B-873F-A1EA-D2B2-D06281F29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39" y="1217146"/>
            <a:ext cx="5943600" cy="34463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80EDC5-DF01-1F43-6DE1-852A42301FB9}"/>
              </a:ext>
            </a:extLst>
          </p:cNvPr>
          <p:cNvSpPr txBox="1"/>
          <p:nvPr/>
        </p:nvSpPr>
        <p:spPr>
          <a:xfrm>
            <a:off x="261639" y="4678659"/>
            <a:ext cx="59902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Figure 4 – Document preview in DocuSign eSignature. </a:t>
            </a:r>
          </a:p>
        </p:txBody>
      </p:sp>
      <p:sp>
        <p:nvSpPr>
          <p:cNvPr id="8" name="Google Shape;567;p105">
            <a:extLst>
              <a:ext uri="{FF2B5EF4-FFF2-40B4-BE49-F238E27FC236}">
                <a16:creationId xmlns:a16="http://schemas.microsoft.com/office/drawing/2014/main" id="{4A39DF4F-FD96-A7BE-6129-E0550E8799A6}"/>
              </a:ext>
            </a:extLst>
          </p:cNvPr>
          <p:cNvSpPr txBox="1">
            <a:spLocks/>
          </p:cNvSpPr>
          <p:nvPr/>
        </p:nvSpPr>
        <p:spPr>
          <a:xfrm>
            <a:off x="6310248" y="1219751"/>
            <a:ext cx="2454525" cy="3429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064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64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200" dirty="0"/>
              <a:t>If the LG User is not approving and signing the AFA document, they will open the Finish drop-down list and select Decline to Sign and send their comments back to TxDOT Staff who will determine the next step. </a:t>
            </a:r>
          </a:p>
        </p:txBody>
      </p:sp>
    </p:spTree>
    <p:extLst>
      <p:ext uri="{BB962C8B-B14F-4D97-AF65-F5344CB8AC3E}">
        <p14:creationId xmlns:p14="http://schemas.microsoft.com/office/powerpoint/2010/main" val="3601281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68EC5-AF8E-E6BF-DD22-85469803A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771DB-3F2F-904D-C547-2867F898A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LG User Completes Required Fields</a:t>
            </a:r>
          </a:p>
        </p:txBody>
      </p:sp>
      <p:pic>
        <p:nvPicPr>
          <p:cNvPr id="7" name="Picture 6" descr="DocuSign eSignature screen depicting all fields completed">
            <a:extLst>
              <a:ext uri="{FF2B5EF4-FFF2-40B4-BE49-F238E27FC236}">
                <a16:creationId xmlns:a16="http://schemas.microsoft.com/office/drawing/2014/main" id="{8E75BD5E-7A80-5CC2-860A-4229EC5D7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96" y="1173880"/>
            <a:ext cx="5943600" cy="34369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E522BA-2907-5BF5-17B8-B508BEEAF968}"/>
              </a:ext>
            </a:extLst>
          </p:cNvPr>
          <p:cNvSpPr txBox="1"/>
          <p:nvPr/>
        </p:nvSpPr>
        <p:spPr>
          <a:xfrm>
            <a:off x="198696" y="4643848"/>
            <a:ext cx="60539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Figure 5 – DocuSign eSignature, all fields completed.</a:t>
            </a:r>
          </a:p>
        </p:txBody>
      </p:sp>
      <p:sp>
        <p:nvSpPr>
          <p:cNvPr id="11" name="Google Shape;567;p105">
            <a:extLst>
              <a:ext uri="{FF2B5EF4-FFF2-40B4-BE49-F238E27FC236}">
                <a16:creationId xmlns:a16="http://schemas.microsoft.com/office/drawing/2014/main" id="{4B37D82A-3FFC-B2E0-6891-3E1A7A865D01}"/>
              </a:ext>
            </a:extLst>
          </p:cNvPr>
          <p:cNvSpPr txBox="1">
            <a:spLocks/>
          </p:cNvSpPr>
          <p:nvPr/>
        </p:nvSpPr>
        <p:spPr>
          <a:xfrm>
            <a:off x="6232275" y="1177866"/>
            <a:ext cx="2454525" cy="3429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2064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228600" algn="l" defTabSz="6858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64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200" dirty="0"/>
              <a:t>If everything looks correct and the document is approved. The Local Government representative:</a:t>
            </a:r>
          </a:p>
          <a:p>
            <a:pPr marL="330264">
              <a:spcAft>
                <a:spcPts val="600"/>
              </a:spcAft>
              <a:buFont typeface="+mj-lt"/>
              <a:buAutoNum type="arabicPeriod"/>
            </a:pPr>
            <a:r>
              <a:rPr lang="en-US" sz="1200" dirty="0"/>
              <a:t>Completes the required fields.</a:t>
            </a:r>
          </a:p>
          <a:p>
            <a:pPr marL="330264">
              <a:spcAft>
                <a:spcPts val="600"/>
              </a:spcAft>
              <a:buFont typeface="+mj-lt"/>
              <a:buAutoNum type="arabicPeriod"/>
            </a:pPr>
            <a:r>
              <a:rPr lang="en-US" sz="1200" dirty="0"/>
              <a:t>Clicks Finish to complete the review process and return the task to TxDOT staff.</a:t>
            </a:r>
          </a:p>
        </p:txBody>
      </p:sp>
    </p:spTree>
    <p:extLst>
      <p:ext uri="{BB962C8B-B14F-4D97-AF65-F5344CB8AC3E}">
        <p14:creationId xmlns:p14="http://schemas.microsoft.com/office/powerpoint/2010/main" val="1891665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xDOT Template Color Scheme">
      <a:dk1>
        <a:srgbClr val="000000"/>
      </a:dk1>
      <a:lt1>
        <a:srgbClr val="FFFFFF"/>
      </a:lt1>
      <a:dk2>
        <a:srgbClr val="000000"/>
      </a:dk2>
      <a:lt2>
        <a:srgbClr val="EBEBEB"/>
      </a:lt2>
      <a:accent1>
        <a:srgbClr val="0056A9"/>
      </a:accent1>
      <a:accent2>
        <a:srgbClr val="D90D0D"/>
      </a:accent2>
      <a:accent3>
        <a:srgbClr val="196533"/>
      </a:accent3>
      <a:accent4>
        <a:srgbClr val="5F0F40"/>
      </a:accent4>
      <a:accent5>
        <a:srgbClr val="002E69"/>
      </a:accent5>
      <a:accent6>
        <a:srgbClr val="333F48"/>
      </a:accent6>
      <a:hlink>
        <a:srgbClr val="0056A9"/>
      </a:hlink>
      <a:folHlink>
        <a:srgbClr val="5F0F40"/>
      </a:folHlink>
    </a:clrScheme>
    <a:fontScheme name="TxDOT Template fonts">
      <a:majorFont>
        <a:latin typeface="Verdana Bold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>
        <a:spAutoFit/>
      </a:bodyPr>
      <a:lstStyle>
        <a:defPPr algn="l">
          <a:lnSpc>
            <a:spcPct val="114000"/>
          </a:lnSpc>
          <a:defRPr sz="1400" dirty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xdot-presentation-template.pptx" id="{71C56510-65E1-44E3-AE45-F2087DF0CB50}" vid="{C0BEAB5A-52E9-4028-963B-ADC40416EB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1776ca6-ad2e-4d30-a4bb-ecc3b4217cd7" xsi:nil="true"/>
    <Notes xmlns="1cb78314-cfb0-4546-a0f7-03342a1cc160" xsi:nil="true"/>
    <lcf76f155ced4ddcb4097134ff3c332f xmlns="1cb78314-cfb0-4546-a0f7-03342a1cc16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0D07B60D5D2D4095ECEB006A6CC716" ma:contentTypeVersion="20" ma:contentTypeDescription="Create a new document." ma:contentTypeScope="" ma:versionID="bc36042d79a6dd9a09023f5f16f9c2d5">
  <xsd:schema xmlns:xsd="http://www.w3.org/2001/XMLSchema" xmlns:xs="http://www.w3.org/2001/XMLSchema" xmlns:p="http://schemas.microsoft.com/office/2006/metadata/properties" xmlns:ns2="1cb78314-cfb0-4546-a0f7-03342a1cc160" xmlns:ns3="71776ca6-ad2e-4d30-a4bb-ecc3b4217cd7" targetNamespace="http://schemas.microsoft.com/office/2006/metadata/properties" ma:root="true" ma:fieldsID="231f6f52d54c5e4225bb378b88589073" ns2:_="" ns3:_="">
    <xsd:import namespace="1cb78314-cfb0-4546-a0f7-03342a1cc160"/>
    <xsd:import namespace="71776ca6-ad2e-4d30-a4bb-ecc3b4217c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Note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b78314-cfb0-4546-a0f7-03342a1cc1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Notes" ma:index="21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3100b2c1-7ce8-4bfa-b3ce-153ab71b1a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776ca6-ad2e-4d30-a4bb-ecc3b4217cd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f60d69fa-3477-45e4-8a2f-001a98a75e9b}" ma:internalName="TaxCatchAll" ma:showField="CatchAllData" ma:web="71776ca6-ad2e-4d30-a4bb-ecc3b4217c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D11AF3-028D-4F82-8B1F-71365D447C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D19482-38E8-4400-9B89-4B88D70718A6}">
  <ds:schemaRefs>
    <ds:schemaRef ds:uri="1cb78314-cfb0-4546-a0f7-03342a1cc160"/>
    <ds:schemaRef ds:uri="71776ca6-ad2e-4d30-a4bb-ecc3b4217cd7"/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54DFCBC-9E53-4C31-8833-5047457F74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b78314-cfb0-4546-a0f7-03342a1cc160"/>
    <ds:schemaRef ds:uri="71776ca6-ad2e-4d30-a4bb-ecc3b4217c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txdot-presentation-template</Template>
  <TotalTime>1603</TotalTime>
  <Words>259</Words>
  <Application>Microsoft Office PowerPoint</Application>
  <PresentationFormat>Custom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Verdana</vt:lpstr>
      <vt:lpstr>Arial</vt:lpstr>
      <vt:lpstr>Barlow Condensed Medium</vt:lpstr>
      <vt:lpstr>Wingdings</vt:lpstr>
      <vt:lpstr>Office Theme</vt:lpstr>
      <vt:lpstr>Local Government (LG) Task: Review Draft Advance Funding Agreement (AFA)</vt:lpstr>
      <vt:lpstr>Overall Process, Local Government Tasks</vt:lpstr>
      <vt:lpstr>Local Government Receives Email Notification</vt:lpstr>
      <vt:lpstr>Local Government User Accesses the Envelope</vt:lpstr>
      <vt:lpstr>Options Available</vt:lpstr>
      <vt:lpstr>LG User Completes Required Fields</vt:lpstr>
    </vt:vector>
  </TitlesOfParts>
  <Company>Texas Department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Step 3 - Review Draft AFA</dc:title>
  <dc:subject>This document walks the local government user through the steps of reviewing the draft AFA.</dc:subject>
  <dc:creator>TXDOT</dc:creator>
  <cp:keywords>Advance Funding Agreement Development Process; Review AFA; Contract Services Division; DocuSign CLM</cp:keywords>
  <cp:lastModifiedBy>Hannah Beavers</cp:lastModifiedBy>
  <cp:revision>12</cp:revision>
  <dcterms:created xsi:type="dcterms:W3CDTF">2026-08-25T20:11:09Z</dcterms:created>
  <dcterms:modified xsi:type="dcterms:W3CDTF">2026-08-30T16:56:36Z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Publication Date">
    <vt:lpwstr>2026-08-17</vt:lpwstr>
  </property>
  <property fmtid="{D5CDD505-2E9C-101B-9397-08002B2CF9AE}" pid="3" name="ContentTypeId">
    <vt:lpwstr>0x010100B80D07B60D5D2D4095ECEB006A6CC716</vt:lpwstr>
  </property>
  <property fmtid="{D5CDD505-2E9C-101B-9397-08002B2CF9AE}" pid="4" name="MediaServiceImageTags">
    <vt:lpwstr/>
  </property>
</Properties>
</file>